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276" r:id="rId3"/>
    <p:sldId id="280" r:id="rId4"/>
    <p:sldId id="267" r:id="rId5"/>
    <p:sldId id="256" r:id="rId6"/>
    <p:sldId id="257" r:id="rId7"/>
    <p:sldId id="268" r:id="rId8"/>
    <p:sldId id="278" r:id="rId9"/>
    <p:sldId id="287" r:id="rId10"/>
    <p:sldId id="260" r:id="rId11"/>
    <p:sldId id="269" r:id="rId12"/>
    <p:sldId id="258" r:id="rId13"/>
    <p:sldId id="270" r:id="rId14"/>
    <p:sldId id="259" r:id="rId15"/>
    <p:sldId id="271" r:id="rId16"/>
    <p:sldId id="264" r:id="rId17"/>
    <p:sldId id="272" r:id="rId18"/>
    <p:sldId id="266" r:id="rId19"/>
    <p:sldId id="273" r:id="rId20"/>
    <p:sldId id="261" r:id="rId21"/>
    <p:sldId id="274" r:id="rId22"/>
    <p:sldId id="265" r:id="rId23"/>
    <p:sldId id="275" r:id="rId24"/>
    <p:sldId id="262" r:id="rId25"/>
    <p:sldId id="288" r:id="rId26"/>
    <p:sldId id="289" r:id="rId27"/>
    <p:sldId id="290" r:id="rId28"/>
    <p:sldId id="291" r:id="rId29"/>
    <p:sldId id="292" r:id="rId30"/>
    <p:sldId id="293" r:id="rId31"/>
    <p:sldId id="29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8CFE1-1A35-451C-9221-7B5F8C85E37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BD1F-8306-4873-BF0C-A6DEB4FFC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67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long hair, delete one arrow.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0D2F1-76FE-40DA-BFB7-BA72DECE6DA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6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3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9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C5C3-1956-48CF-A943-040E7A3D49B2}" type="datetimeFigureOut">
              <a:rPr lang="en-US" smtClean="0"/>
              <a:pPr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478C-1A32-4392-A322-56B8E983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3" Type="http://schemas.openxmlformats.org/officeDocument/2006/relationships/image" Target="../media/image78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53.png"/><Relationship Id="rId10" Type="http://schemas.openxmlformats.org/officeDocument/2006/relationships/image" Target="../media/image84.png"/><Relationship Id="rId4" Type="http://schemas.openxmlformats.org/officeDocument/2006/relationships/image" Target="../media/image79.png"/><Relationship Id="rId9" Type="http://schemas.openxmlformats.org/officeDocument/2006/relationships/image" Target="../media/image83.png"/><Relationship Id="rId14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2.png"/><Relationship Id="rId5" Type="http://schemas.openxmlformats.org/officeDocument/2006/relationships/image" Target="../media/image83.png"/><Relationship Id="rId10" Type="http://schemas.openxmlformats.org/officeDocument/2006/relationships/image" Target="../media/image91.png"/><Relationship Id="rId4" Type="http://schemas.openxmlformats.org/officeDocument/2006/relationships/image" Target="../media/image82.png"/><Relationship Id="rId9" Type="http://schemas.openxmlformats.org/officeDocument/2006/relationships/image" Target="../media/image9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5.png"/><Relationship Id="rId5" Type="http://schemas.openxmlformats.org/officeDocument/2006/relationships/image" Target="../media/image83.png"/><Relationship Id="rId10" Type="http://schemas.openxmlformats.org/officeDocument/2006/relationships/image" Target="../media/image94.png"/><Relationship Id="rId4" Type="http://schemas.openxmlformats.org/officeDocument/2006/relationships/image" Target="../media/image82.png"/><Relationship Id="rId9" Type="http://schemas.openxmlformats.org/officeDocument/2006/relationships/image" Target="../media/image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me…..and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book is designed to be completed with pictures and sequence options.  </a:t>
            </a:r>
          </a:p>
          <a:p>
            <a:r>
              <a:rPr lang="en-US" dirty="0" smtClean="0"/>
              <a:t>The students can use their social vocabulary to talk about themselves and ask others about themselves.  </a:t>
            </a:r>
          </a:p>
          <a:p>
            <a:r>
              <a:rPr lang="en-US" dirty="0" smtClean="0"/>
              <a:t>The social page was designed to be interactive.</a:t>
            </a:r>
          </a:p>
          <a:p>
            <a:r>
              <a:rPr lang="en-US" dirty="0" smtClean="0"/>
              <a:t>You can change the order of the pages to have the student initiate,  state or respond.  </a:t>
            </a:r>
          </a:p>
          <a:p>
            <a:r>
              <a:rPr lang="en-US" dirty="0" smtClean="0"/>
              <a:t>Feel free to introduce in parts.</a:t>
            </a:r>
          </a:p>
          <a:p>
            <a:r>
              <a:rPr lang="en-US" dirty="0" smtClean="0"/>
              <a:t>A template is included if you would like to add to the story.</a:t>
            </a:r>
          </a:p>
          <a:p>
            <a:r>
              <a:rPr lang="en-US" dirty="0" smtClean="0"/>
              <a:t>Story begins with slide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564" y="5740245"/>
            <a:ext cx="1475436" cy="11177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704" y="373063"/>
            <a:ext cx="1065587" cy="99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886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live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957589" y="1274495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863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 house, a house, </a:t>
            </a:r>
          </a:p>
          <a:p>
            <a:r>
              <a:rPr lang="en-US" dirty="0" smtClean="0"/>
              <a:t>picture of state client lives in, </a:t>
            </a:r>
          </a:p>
          <a:p>
            <a:r>
              <a:rPr lang="en-US" dirty="0" smtClean="0"/>
              <a:t>or something that represents a home.</a:t>
            </a:r>
          </a:p>
          <a:p>
            <a:r>
              <a:rPr lang="en-US" dirty="0" smtClean="0"/>
              <a:t>Fill in address info on line below.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572" y="183906"/>
            <a:ext cx="904464" cy="8721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121" y="5720496"/>
            <a:ext cx="800100" cy="7715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15728" y="4900068"/>
            <a:ext cx="268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live?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51049" y="936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927" y="2334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937" y="5418999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5927" y="1557337"/>
            <a:ext cx="2721521" cy="2502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5612" y="5403257"/>
            <a:ext cx="828675" cy="76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6"/>
            <a:ext cx="8509000" cy="819150"/>
          </a:xfrm>
        </p:spPr>
        <p:txBody>
          <a:bodyPr/>
          <a:lstStyle/>
          <a:p>
            <a:pPr algn="ctr"/>
            <a:r>
              <a:rPr lang="en-US" dirty="0" smtClean="0"/>
              <a:t>Birthday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1648497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576216" y="1964026"/>
            <a:ext cx="3554568" cy="2768958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2110" y="2840672"/>
            <a:ext cx="1859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Cut/copy and paste birthday month here</a:t>
            </a:r>
          </a:p>
          <a:p>
            <a:r>
              <a:rPr lang="en-US" sz="1200" dirty="0" smtClean="0"/>
              <a:t>Fill in day in next 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quare. Write birthday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36510" y="2500779"/>
            <a:ext cx="2457450" cy="16954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88779" y="5322177"/>
            <a:ext cx="782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birthday is </a:t>
            </a:r>
            <a:r>
              <a:rPr lang="en-US" dirty="0" smtClean="0"/>
              <a:t>_________________________________________________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4934" y="296700"/>
            <a:ext cx="1058750" cy="96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3121" y="5724533"/>
            <a:ext cx="838200" cy="762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1472" y="4798468"/>
            <a:ext cx="324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When is your birthday?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637" y="5362234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" r="2650" b="1945"/>
          <a:stretch/>
        </p:blipFill>
        <p:spPr>
          <a:xfrm>
            <a:off x="6400586" y="1453368"/>
            <a:ext cx="2769172" cy="25648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8312" y="5362234"/>
            <a:ext cx="828675" cy="76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87325"/>
            <a:ext cx="9398000" cy="1325563"/>
          </a:xfrm>
        </p:spPr>
        <p:txBody>
          <a:bodyPr/>
          <a:lstStyle/>
          <a:p>
            <a:pPr algn="ctr"/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5734" y="5027036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am  </a:t>
            </a:r>
            <a:r>
              <a:rPr lang="en-US" dirty="0" smtClean="0"/>
              <a:t>________  </a:t>
            </a:r>
            <a:r>
              <a:rPr lang="en-US" sz="2400" dirty="0" smtClean="0"/>
              <a:t>years old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446129" y="1389565"/>
            <a:ext cx="5263168" cy="35533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027" y="187325"/>
            <a:ext cx="1083204" cy="1008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713" y="5730022"/>
            <a:ext cx="828675" cy="7715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42034" y="4849268"/>
            <a:ext cx="247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old are you?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473249" y="8854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98127" y="22838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627" y="5344329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-1" r="1827" b="394"/>
          <a:stretch/>
        </p:blipFill>
        <p:spPr>
          <a:xfrm>
            <a:off x="6298127" y="1557337"/>
            <a:ext cx="2704768" cy="25549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8302" y="5344328"/>
            <a:ext cx="828675" cy="7715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9875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go to school at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444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school.</a:t>
            </a:r>
          </a:p>
          <a:p>
            <a:r>
              <a:rPr lang="en-US" dirty="0" smtClean="0"/>
              <a:t>Write or type in school name on line below.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8246" y="99286"/>
            <a:ext cx="958019" cy="8809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1192" y="5726668"/>
            <a:ext cx="828675" cy="76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5110" y="4773068"/>
            <a:ext cx="3780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Where do you go to school?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00249" y="809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5127" y="2207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982" y="5234733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2077" b="3327"/>
          <a:stretch/>
        </p:blipFill>
        <p:spPr>
          <a:xfrm>
            <a:off x="6292657" y="1405819"/>
            <a:ext cx="2789614" cy="2595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0303" y="5225208"/>
            <a:ext cx="828675" cy="7810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Favorite TV Show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10344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TV show is</a:t>
            </a:r>
            <a:r>
              <a:rPr lang="en-US" dirty="0" smtClean="0"/>
              <a:t>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880315" y="1255919"/>
            <a:ext cx="7662930" cy="37353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6154" y="2640856"/>
            <a:ext cx="360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favorite TV Show.</a:t>
            </a:r>
          </a:p>
          <a:p>
            <a:r>
              <a:rPr lang="en-US" dirty="0" smtClean="0"/>
              <a:t>Fill in name of show on line below.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0380" y="153523"/>
            <a:ext cx="944584" cy="8896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0717" y="5717143"/>
            <a:ext cx="819150" cy="7715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582598" y="4798468"/>
            <a:ext cx="419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favorite TV show?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982" y="5234733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1327" y="1674083"/>
            <a:ext cx="2591399" cy="24106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074" y="5223895"/>
            <a:ext cx="819150" cy="76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can either say “how about you?</a:t>
            </a:r>
          </a:p>
          <a:p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Tap “social questions” and toggle back to   “personal”</a:t>
            </a:r>
          </a:p>
          <a:p>
            <a:r>
              <a:rPr lang="en-US" dirty="0" smtClean="0"/>
              <a:t>The student can vary between both options.</a:t>
            </a:r>
          </a:p>
          <a:p>
            <a:r>
              <a:rPr lang="en-US" dirty="0" smtClean="0"/>
              <a:t>One page will be created for “how about you?” which can be used when desired. </a:t>
            </a:r>
          </a:p>
          <a:p>
            <a:r>
              <a:rPr lang="en-US" dirty="0" smtClean="0"/>
              <a:t>The prompt pages will create the sequence based on starting with the Personal page.</a:t>
            </a:r>
          </a:p>
          <a:p>
            <a:pPr lvl="4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2347" y="3039613"/>
            <a:ext cx="819150" cy="771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814" y="1825625"/>
            <a:ext cx="819150" cy="76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580" y="3039613"/>
            <a:ext cx="828675" cy="7715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177800"/>
            <a:ext cx="9169400" cy="1325563"/>
          </a:xfrm>
        </p:spPr>
        <p:txBody>
          <a:bodyPr/>
          <a:lstStyle/>
          <a:p>
            <a:pPr algn="ctr"/>
            <a:r>
              <a:rPr lang="en-US" dirty="0" smtClean="0"/>
              <a:t>I like to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1788779" y="1447006"/>
            <a:ext cx="7662930" cy="3735387"/>
          </a:xfrm>
          <a:prstGeom prst="fram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79" y="5322177"/>
            <a:ext cx="7818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like to </a:t>
            </a:r>
            <a:r>
              <a:rPr lang="en-US" dirty="0" smtClean="0"/>
              <a:t>_________________________________________________________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6085" y="2781837"/>
            <a:ext cx="4436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something client likes to do.</a:t>
            </a:r>
          </a:p>
          <a:p>
            <a:r>
              <a:rPr lang="en-US" dirty="0" smtClean="0"/>
              <a:t>Fill in “like” below.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239" y="177800"/>
            <a:ext cx="1047751" cy="9514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546" y="5736193"/>
            <a:ext cx="828675" cy="7524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34841" y="4798468"/>
            <a:ext cx="329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 do you like to do?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982" y="5234733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0171" y="1584772"/>
            <a:ext cx="2501810" cy="23528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1481" y="5234733"/>
            <a:ext cx="800100" cy="7524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My pets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867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2124" y="2897746"/>
            <a:ext cx="3164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client’s pet (s)</a:t>
            </a:r>
          </a:p>
          <a:p>
            <a:r>
              <a:rPr lang="en-US" dirty="0" smtClean="0"/>
              <a:t>Fill in pet info on line below.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4248" y="153526"/>
            <a:ext cx="938079" cy="8841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546" y="5715920"/>
            <a:ext cx="828675" cy="7810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04511" y="4798468"/>
            <a:ext cx="3154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 you have any pets?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676449" y="8346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1327" y="22330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9" name="Picture 18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982" y="5234733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1513" y="5201491"/>
            <a:ext cx="828675" cy="78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1806" b="2880"/>
          <a:stretch/>
        </p:blipFill>
        <p:spPr>
          <a:xfrm>
            <a:off x="6545363" y="1478943"/>
            <a:ext cx="2745704" cy="25596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Birthday month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089" y="1630027"/>
            <a:ext cx="1946987" cy="14047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1851" y="1630027"/>
            <a:ext cx="2147421" cy="1383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9650" y="1630027"/>
            <a:ext cx="2060462" cy="13838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50490" y="1630027"/>
            <a:ext cx="2060113" cy="13838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0981" y="1630027"/>
            <a:ext cx="2179739" cy="140472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089" y="3312758"/>
            <a:ext cx="2038080" cy="1389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2843" y="3312758"/>
            <a:ext cx="2147422" cy="13895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9649" y="3312757"/>
            <a:ext cx="2115843" cy="138950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 cstate="print"/>
          <a:srcRect t="-208" r="2698" b="1"/>
          <a:stretch/>
        </p:blipFill>
        <p:spPr>
          <a:xfrm>
            <a:off x="7067745" y="3312757"/>
            <a:ext cx="2042858" cy="138951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280981" y="3312757"/>
            <a:ext cx="2092070" cy="1389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84089" y="4928183"/>
            <a:ext cx="2038080" cy="13961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43836" y="4922469"/>
            <a:ext cx="2126429" cy="14018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Favorite color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073212"/>
            <a:ext cx="508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favorite color is  </a:t>
            </a:r>
            <a:r>
              <a:rPr lang="en-US" dirty="0" smtClean="0"/>
              <a:t>_________________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8691" y="361141"/>
            <a:ext cx="924292" cy="8499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2982" y="365125"/>
            <a:ext cx="887205" cy="8459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634" y="1838987"/>
            <a:ext cx="2208114" cy="2105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242" y="1008487"/>
            <a:ext cx="1657350" cy="781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479" y="1789537"/>
            <a:ext cx="3324225" cy="2333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0975" y="4117024"/>
            <a:ext cx="809625" cy="7429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0760" y="5534877"/>
            <a:ext cx="809625" cy="762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0385" y="5534877"/>
            <a:ext cx="809625" cy="7810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10010" y="5557989"/>
            <a:ext cx="828675" cy="78105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8685" y="5572276"/>
            <a:ext cx="800100" cy="7524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360" y="5577039"/>
            <a:ext cx="799170" cy="762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47480" y="5572276"/>
            <a:ext cx="847725" cy="7715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75225" y="5572276"/>
            <a:ext cx="819150" cy="762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97192" y="5572276"/>
            <a:ext cx="828675" cy="7810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22120" y="5572275"/>
            <a:ext cx="800100" cy="75247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27854" y="5572274"/>
            <a:ext cx="828675" cy="762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3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have  </a:t>
            </a:r>
            <a:r>
              <a:rPr lang="en-US" dirty="0" smtClean="0"/>
              <a:t>_________________ </a:t>
            </a:r>
            <a:r>
              <a:rPr lang="en-US" sz="2400" dirty="0" smtClean="0"/>
              <a:t>hair.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658" y="410714"/>
            <a:ext cx="876364" cy="8356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021" y="410713"/>
            <a:ext cx="866174" cy="8356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7385" y="410713"/>
            <a:ext cx="897500" cy="8356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-1" r="2765" b="2831"/>
          <a:stretch/>
        </p:blipFill>
        <p:spPr>
          <a:xfrm>
            <a:off x="5865790" y="2122862"/>
            <a:ext cx="2660024" cy="2474896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7791021" y="2436635"/>
            <a:ext cx="1199174" cy="81440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3980" y="5728740"/>
            <a:ext cx="819150" cy="76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7292" y="5728740"/>
            <a:ext cx="809625" cy="762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76917" y="5728740"/>
            <a:ext cx="819150" cy="762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6067" y="5728740"/>
            <a:ext cx="800100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15217" y="5728740"/>
            <a:ext cx="800100" cy="762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4367" y="5738265"/>
            <a:ext cx="790575" cy="74295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43992" y="5719215"/>
            <a:ext cx="838200" cy="7810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47620" y="5738265"/>
            <a:ext cx="819150" cy="771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88783" y="1246316"/>
            <a:ext cx="3141960" cy="367528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871" y="472225"/>
            <a:ext cx="828675" cy="76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546" y="476987"/>
            <a:ext cx="838200" cy="7524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228" y="2025806"/>
            <a:ext cx="809625" cy="771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7143" y="2044856"/>
            <a:ext cx="819150" cy="7524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6791" y="2044856"/>
            <a:ext cx="838200" cy="7810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7281" y="2054381"/>
            <a:ext cx="828675" cy="7715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88246" y="2054381"/>
            <a:ext cx="809625" cy="7715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68501" y="2044856"/>
            <a:ext cx="819150" cy="7715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75228" y="3132449"/>
            <a:ext cx="819150" cy="7715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87143" y="3108968"/>
            <a:ext cx="819150" cy="7715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64416" y="3108968"/>
            <a:ext cx="790575" cy="7715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98466" y="3108968"/>
            <a:ext cx="828675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88246" y="3108968"/>
            <a:ext cx="819150" cy="762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68501" y="3108968"/>
            <a:ext cx="828675" cy="762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858281" y="3095882"/>
            <a:ext cx="809625" cy="7620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814" y="2494654"/>
            <a:ext cx="1915656" cy="12819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5360" y="2501491"/>
            <a:ext cx="1978551" cy="12750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85516" y="3214167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/>
          <a:srcRect l="-1" r="2765" b="2831"/>
          <a:stretch/>
        </p:blipFill>
        <p:spPr>
          <a:xfrm>
            <a:off x="1323831" y="1789097"/>
            <a:ext cx="2660024" cy="2474896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3287037" y="2380338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9642" y="516259"/>
            <a:ext cx="819150" cy="76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1466" y="5623792"/>
            <a:ext cx="81915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8792" y="516259"/>
            <a:ext cx="838200" cy="771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7923" y="5619029"/>
            <a:ext cx="838200" cy="7715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1607" y="5619029"/>
            <a:ext cx="819150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6992" y="525784"/>
            <a:ext cx="819150" cy="762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99941" y="5604624"/>
            <a:ext cx="847725" cy="762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22580" y="5619029"/>
            <a:ext cx="838200" cy="7715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74386" y="5614149"/>
            <a:ext cx="838200" cy="762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00368" y="5614149"/>
            <a:ext cx="828675" cy="762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24454" y="5604624"/>
            <a:ext cx="828675" cy="7715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40471" y="5604624"/>
            <a:ext cx="828675" cy="7715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62980" y="5604624"/>
            <a:ext cx="828675" cy="7715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99861" y="5604624"/>
            <a:ext cx="828675" cy="762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hair options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600" y="2388109"/>
            <a:ext cx="828675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883" y="2369059"/>
            <a:ext cx="838200" cy="781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initiating the conversation with a ?</a:t>
            </a:r>
            <a:endParaRPr lang="en-US" dirty="0"/>
          </a:p>
        </p:txBody>
      </p:sp>
      <p:pic>
        <p:nvPicPr>
          <p:cNvPr id="4" name="Picture 3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5967" y="2033856"/>
            <a:ext cx="4546399" cy="38782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9358" y="3682036"/>
            <a:ext cx="828675" cy="771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108" y="3678371"/>
            <a:ext cx="809625" cy="7810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9733" y="3682036"/>
            <a:ext cx="838200" cy="771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7386" y="3678371"/>
            <a:ext cx="828675" cy="76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7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642" y="516259"/>
            <a:ext cx="819150" cy="762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792" y="516259"/>
            <a:ext cx="838200" cy="7715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992" y="525784"/>
            <a:ext cx="819150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66" y="5623792"/>
            <a:ext cx="819150" cy="762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23" y="5619029"/>
            <a:ext cx="838200" cy="7715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607" y="5619029"/>
            <a:ext cx="819150" cy="762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9941" y="5604624"/>
            <a:ext cx="847725" cy="762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2580" y="5619029"/>
            <a:ext cx="838200" cy="7715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4386" y="5614149"/>
            <a:ext cx="838200" cy="7620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368" y="5614149"/>
            <a:ext cx="828675" cy="762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/>
          <a:srcRect r="1699" b="1891"/>
          <a:stretch/>
        </p:blipFill>
        <p:spPr>
          <a:xfrm>
            <a:off x="6295971" y="2200988"/>
            <a:ext cx="2345753" cy="217782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8087705" y="2390355"/>
            <a:ext cx="1180247" cy="92857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08454" y="5604624"/>
            <a:ext cx="81915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97490" y="5595099"/>
            <a:ext cx="838200" cy="762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1"/>
          <a:srcRect l="1" r="1564" b="1891"/>
          <a:stretch/>
        </p:blipFill>
        <p:spPr>
          <a:xfrm>
            <a:off x="3977650" y="2191463"/>
            <a:ext cx="2318321" cy="21778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23472" y="5576049"/>
            <a:ext cx="828675" cy="7810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2105" y="5199690"/>
            <a:ext cx="374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My hair is  </a:t>
            </a:r>
            <a:r>
              <a:rPr lang="en-US" dirty="0" smtClean="0"/>
              <a:t>_________________ </a:t>
            </a:r>
            <a:r>
              <a:rPr lang="en-US" sz="2400" dirty="0" smtClean="0"/>
              <a:t>.</a:t>
            </a:r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66" y="5623792"/>
            <a:ext cx="819150" cy="762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923" y="5619029"/>
            <a:ext cx="838200" cy="7715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607" y="5619029"/>
            <a:ext cx="819150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9941" y="5604624"/>
            <a:ext cx="847725" cy="7620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2580" y="5619029"/>
            <a:ext cx="838200" cy="7715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4386" y="5614149"/>
            <a:ext cx="838200" cy="7620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368" y="5614149"/>
            <a:ext cx="828675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8568" y="5604624"/>
            <a:ext cx="819150" cy="771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67243" y="5595099"/>
            <a:ext cx="819150" cy="771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73004" y="5604623"/>
            <a:ext cx="828675" cy="752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/>
          <a:srcRect r="1999" b="942"/>
          <a:stretch/>
        </p:blipFill>
        <p:spPr>
          <a:xfrm>
            <a:off x="3106538" y="2043102"/>
            <a:ext cx="2418499" cy="221980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642" y="516259"/>
            <a:ext cx="819150" cy="762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792" y="516259"/>
            <a:ext cx="838200" cy="7715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6992" y="525784"/>
            <a:ext cx="819150" cy="762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8783" y="2043102"/>
            <a:ext cx="2386291" cy="2219806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H="1">
            <a:off x="7245986" y="2438819"/>
            <a:ext cx="785612" cy="59358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85"/>
          </a:xfrm>
        </p:spPr>
        <p:txBody>
          <a:bodyPr/>
          <a:lstStyle/>
          <a:p>
            <a:pPr algn="ctr"/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88779" y="5322177"/>
            <a:ext cx="8284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 </a:t>
            </a:r>
            <a:r>
              <a:rPr lang="en-US" dirty="0" smtClean="0"/>
              <a:t>__________________________________________________________________</a:t>
            </a:r>
            <a:endParaRPr lang="en-US" dirty="0"/>
          </a:p>
        </p:txBody>
      </p:sp>
      <p:sp>
        <p:nvSpPr>
          <p:cNvPr id="9" name="Frame 8"/>
          <p:cNvSpPr/>
          <p:nvPr/>
        </p:nvSpPr>
        <p:spPr>
          <a:xfrm>
            <a:off x="1675839" y="1127090"/>
            <a:ext cx="8397025" cy="40381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7524" y="2948547"/>
            <a:ext cx="330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photo to fit the topic of sentence strip below.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9325" y="3831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46325" y="5793346"/>
            <a:ext cx="2337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Snip picture of button</a:t>
            </a:r>
          </a:p>
          <a:p>
            <a:r>
              <a:rPr lang="en-US" dirty="0" smtClean="0"/>
              <a:t> and place here.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1" y="-17775"/>
            <a:ext cx="9144000" cy="1453412"/>
          </a:xfrm>
        </p:spPr>
        <p:txBody>
          <a:bodyPr/>
          <a:lstStyle/>
          <a:p>
            <a:r>
              <a:rPr lang="en-US" dirty="0" smtClean="0">
                <a:latin typeface="Amaranth" panose="02000503050000020004" pitchFamily="2" charset="0"/>
              </a:rPr>
              <a:t>All about me!</a:t>
            </a:r>
            <a:endParaRPr lang="en-US" dirty="0">
              <a:latin typeface="Amaranth" panose="02000503050000020004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370271" y="1437068"/>
            <a:ext cx="7160653" cy="4675031"/>
          </a:xfrm>
          <a:prstGeom prst="fram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4385" y="3284113"/>
            <a:ext cx="239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client photo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16" y="331578"/>
            <a:ext cx="8737600" cy="832610"/>
          </a:xfrm>
        </p:spPr>
        <p:txBody>
          <a:bodyPr/>
          <a:lstStyle/>
          <a:p>
            <a:pPr algn="ctr"/>
            <a:r>
              <a:rPr lang="en-US" dirty="0" smtClean="0"/>
              <a:t>Name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25391" y="5154068"/>
            <a:ext cx="569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My name is _________________________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2669849" y="11902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727" y="25886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5725986"/>
            <a:ext cx="809625" cy="781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921" y="5730022"/>
            <a:ext cx="838200" cy="771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1525" y="201513"/>
            <a:ext cx="1014278" cy="9451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121" y="5725986"/>
            <a:ext cx="838200" cy="7810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60713" y="4950868"/>
            <a:ext cx="270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What’s your name?</a:t>
            </a:r>
            <a:endParaRPr lang="en-US" sz="2400" dirty="0"/>
          </a:p>
        </p:txBody>
      </p:sp>
      <p:sp>
        <p:nvSpPr>
          <p:cNvPr id="11" name="Frame 10"/>
          <p:cNvSpPr/>
          <p:nvPr/>
        </p:nvSpPr>
        <p:spPr>
          <a:xfrm>
            <a:off x="4752649" y="987032"/>
            <a:ext cx="6292851" cy="385317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7527" y="2385454"/>
            <a:ext cx="2643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photo of client. </a:t>
            </a:r>
          </a:p>
          <a:p>
            <a:r>
              <a:rPr lang="en-US" dirty="0" smtClean="0"/>
              <a:t>Fill in client name below.</a:t>
            </a:r>
          </a:p>
        </p:txBody>
      </p:sp>
      <p:pic>
        <p:nvPicPr>
          <p:cNvPr id="16" name="Picture 15" descr="Question-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57337"/>
            <a:ext cx="4546399" cy="38782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17" y="5496544"/>
            <a:ext cx="828675" cy="771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2935" y="1557337"/>
            <a:ext cx="2929736" cy="27253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692" y="5496544"/>
            <a:ext cx="819150" cy="762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  <p:pic>
        <p:nvPicPr>
          <p:cNvPr id="4" name="Content Placeholder 3" descr="Question-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7" y="1529411"/>
            <a:ext cx="5100974" cy="4351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1672" b="2789"/>
          <a:stretch/>
        </p:blipFill>
        <p:spPr>
          <a:xfrm>
            <a:off x="5699305" y="2340780"/>
            <a:ext cx="2440143" cy="2244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Moving between Personal and Social Questions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15166" y="5125792"/>
            <a:ext cx="80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Tapping between these two will allow student to ask and answer questions.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098" y="2586982"/>
            <a:ext cx="1659730" cy="15452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578" r="1507" b="4211"/>
          <a:stretch/>
        </p:blipFill>
        <p:spPr>
          <a:xfrm>
            <a:off x="6684135" y="2588090"/>
            <a:ext cx="1622738" cy="1507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881" y="6488668"/>
            <a:ext cx="278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WordPower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24 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maranth for kids type">
      <a:majorFont>
        <a:latin typeface="Amaranth"/>
        <a:ea typeface=""/>
        <a:cs typeface=""/>
      </a:majorFont>
      <a:minorFont>
        <a:latin typeface="Amaran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640</Words>
  <Application>Microsoft Office PowerPoint</Application>
  <PresentationFormat>Widescreen</PresentationFormat>
  <Paragraphs>135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Amaranth</vt:lpstr>
      <vt:lpstr>Arial</vt:lpstr>
      <vt:lpstr>Calibri</vt:lpstr>
      <vt:lpstr>Office Theme</vt:lpstr>
      <vt:lpstr>All about me…..and you!</vt:lpstr>
      <vt:lpstr>Asking questions</vt:lpstr>
      <vt:lpstr>If initiating the conversation with a ?</vt:lpstr>
      <vt:lpstr>Template</vt:lpstr>
      <vt:lpstr>All about me!</vt:lpstr>
      <vt:lpstr>Name </vt:lpstr>
      <vt:lpstr>PowerPoint Presentation</vt:lpstr>
      <vt:lpstr>How about you?</vt:lpstr>
      <vt:lpstr>Moving between Personal and Social Questions</vt:lpstr>
      <vt:lpstr>Address</vt:lpstr>
      <vt:lpstr>PowerPoint Presentation</vt:lpstr>
      <vt:lpstr>Birthday</vt:lpstr>
      <vt:lpstr>PowerPoint Presentation</vt:lpstr>
      <vt:lpstr>Age</vt:lpstr>
      <vt:lpstr>PowerPoint Presentation</vt:lpstr>
      <vt:lpstr>School</vt:lpstr>
      <vt:lpstr>PowerPoint Presentation</vt:lpstr>
      <vt:lpstr>Favorite TV Show</vt:lpstr>
      <vt:lpstr>PowerPoint Presentation</vt:lpstr>
      <vt:lpstr>I like to</vt:lpstr>
      <vt:lpstr>PowerPoint Presentation</vt:lpstr>
      <vt:lpstr>My pets</vt:lpstr>
      <vt:lpstr>PowerPoint Presentation</vt:lpstr>
      <vt:lpstr>Birthday month</vt:lpstr>
      <vt:lpstr>Favorite color</vt:lpstr>
      <vt:lpstr>Hair</vt:lpstr>
      <vt:lpstr>Colors </vt:lpstr>
      <vt:lpstr>Hair</vt:lpstr>
      <vt:lpstr>Describing hair options</vt:lpstr>
      <vt:lpstr>Hair</vt:lpstr>
      <vt:lpstr>Hair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Lisa Timm</dc:creator>
  <cp:lastModifiedBy>Lisa Timm</cp:lastModifiedBy>
  <cp:revision>119</cp:revision>
  <dcterms:created xsi:type="dcterms:W3CDTF">2014-04-18T18:19:27Z</dcterms:created>
  <dcterms:modified xsi:type="dcterms:W3CDTF">2016-03-25T17:53:52Z</dcterms:modified>
</cp:coreProperties>
</file>