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6" r:id="rId3"/>
    <p:sldId id="280" r:id="rId4"/>
    <p:sldId id="267" r:id="rId5"/>
    <p:sldId id="256" r:id="rId6"/>
    <p:sldId id="257" r:id="rId7"/>
    <p:sldId id="268" r:id="rId8"/>
    <p:sldId id="278" r:id="rId9"/>
    <p:sldId id="287" r:id="rId10"/>
    <p:sldId id="260" r:id="rId11"/>
    <p:sldId id="269" r:id="rId12"/>
    <p:sldId id="258" r:id="rId13"/>
    <p:sldId id="270" r:id="rId14"/>
    <p:sldId id="259" r:id="rId15"/>
    <p:sldId id="271" r:id="rId16"/>
    <p:sldId id="264" r:id="rId17"/>
    <p:sldId id="272" r:id="rId18"/>
    <p:sldId id="266" r:id="rId19"/>
    <p:sldId id="273" r:id="rId20"/>
    <p:sldId id="261" r:id="rId21"/>
    <p:sldId id="274" r:id="rId22"/>
    <p:sldId id="265" r:id="rId23"/>
    <p:sldId id="275" r:id="rId24"/>
    <p:sldId id="262" r:id="rId25"/>
    <p:sldId id="286" r:id="rId26"/>
    <p:sldId id="281" r:id="rId27"/>
    <p:sldId id="282" r:id="rId28"/>
    <p:sldId id="283" r:id="rId29"/>
    <p:sldId id="263" r:id="rId30"/>
    <p:sldId id="28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3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5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2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9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4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2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1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4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9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2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0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61.png"/><Relationship Id="rId7" Type="http://schemas.openxmlformats.org/officeDocument/2006/relationships/image" Target="../media/image50.png"/><Relationship Id="rId12" Type="http://schemas.openxmlformats.org/officeDocument/2006/relationships/image" Target="../media/image6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66.png"/><Relationship Id="rId5" Type="http://schemas.openxmlformats.org/officeDocument/2006/relationships/image" Target="../media/image48.png"/><Relationship Id="rId10" Type="http://schemas.openxmlformats.org/officeDocument/2006/relationships/image" Target="../media/image65.png"/><Relationship Id="rId4" Type="http://schemas.openxmlformats.org/officeDocument/2006/relationships/image" Target="../media/image62.png"/><Relationship Id="rId9" Type="http://schemas.openxmlformats.org/officeDocument/2006/relationships/image" Target="../media/image6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3" Type="http://schemas.openxmlformats.org/officeDocument/2006/relationships/image" Target="../media/image61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84.png"/><Relationship Id="rId5" Type="http://schemas.openxmlformats.org/officeDocument/2006/relationships/image" Target="../media/image63.png"/><Relationship Id="rId10" Type="http://schemas.openxmlformats.org/officeDocument/2006/relationships/image" Target="../media/image83.png"/><Relationship Id="rId4" Type="http://schemas.openxmlformats.org/officeDocument/2006/relationships/image" Target="../media/image62.png"/><Relationship Id="rId9" Type="http://schemas.openxmlformats.org/officeDocument/2006/relationships/image" Target="../media/image8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61.png"/><Relationship Id="rId7" Type="http://schemas.openxmlformats.org/officeDocument/2006/relationships/image" Target="../media/image81.png"/><Relationship Id="rId12" Type="http://schemas.openxmlformats.org/officeDocument/2006/relationships/image" Target="../media/image89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8.png"/><Relationship Id="rId5" Type="http://schemas.openxmlformats.org/officeDocument/2006/relationships/image" Target="../media/image63.png"/><Relationship Id="rId10" Type="http://schemas.openxmlformats.org/officeDocument/2006/relationships/image" Target="../media/image87.png"/><Relationship Id="rId4" Type="http://schemas.openxmlformats.org/officeDocument/2006/relationships/image" Target="../media/image62.png"/><Relationship Id="rId9" Type="http://schemas.openxmlformats.org/officeDocument/2006/relationships/image" Target="../media/image8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61.png"/><Relationship Id="rId7" Type="http://schemas.openxmlformats.org/officeDocument/2006/relationships/image" Target="../media/image81.png"/><Relationship Id="rId12" Type="http://schemas.openxmlformats.org/officeDocument/2006/relationships/image" Target="../media/image9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90.png"/><Relationship Id="rId5" Type="http://schemas.openxmlformats.org/officeDocument/2006/relationships/image" Target="../media/image63.png"/><Relationship Id="rId10" Type="http://schemas.openxmlformats.org/officeDocument/2006/relationships/image" Target="../media/image87.png"/><Relationship Id="rId4" Type="http://schemas.openxmlformats.org/officeDocument/2006/relationships/image" Target="../media/image62.png"/><Relationship Id="rId9" Type="http://schemas.openxmlformats.org/officeDocument/2006/relationships/image" Target="../media/image8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me…..and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book is designed to be completed with pictures and sequence options.  </a:t>
            </a:r>
          </a:p>
          <a:p>
            <a:r>
              <a:rPr lang="en-US" dirty="0" smtClean="0"/>
              <a:t>The students can use their social vocabulary to talk about themselves and ask others about themselves.  </a:t>
            </a:r>
          </a:p>
          <a:p>
            <a:r>
              <a:rPr lang="en-US" dirty="0" smtClean="0"/>
              <a:t>The social page was designed to be interactive.</a:t>
            </a:r>
          </a:p>
          <a:p>
            <a:r>
              <a:rPr lang="en-US" dirty="0" smtClean="0"/>
              <a:t>You can change the order of the pages to have the student initiate,  state or respond.  </a:t>
            </a:r>
          </a:p>
          <a:p>
            <a:r>
              <a:rPr lang="en-US" dirty="0" smtClean="0"/>
              <a:t>Feel free to introduce in parts.</a:t>
            </a:r>
          </a:p>
          <a:p>
            <a:r>
              <a:rPr lang="en-US" dirty="0" smtClean="0"/>
              <a:t>A template is included if you would like to add to the story.</a:t>
            </a:r>
          </a:p>
          <a:p>
            <a:r>
              <a:rPr lang="en-US" dirty="0" smtClean="0"/>
              <a:t>Story begins with slide 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3898" y="365125"/>
            <a:ext cx="1638434" cy="10759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564" y="5740245"/>
            <a:ext cx="1475436" cy="11177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331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Address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38572" y="400710"/>
            <a:ext cx="1257300" cy="8382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64496" y="5707206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1796" y="5707207"/>
            <a:ext cx="1276350" cy="847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9797" y="5707208"/>
            <a:ext cx="1266825" cy="84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8779" y="5322177"/>
            <a:ext cx="886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live at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957589" y="1274495"/>
            <a:ext cx="8397025" cy="40381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2124" y="2897746"/>
            <a:ext cx="38630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 house, a house, </a:t>
            </a:r>
          </a:p>
          <a:p>
            <a:r>
              <a:rPr lang="en-US" dirty="0" smtClean="0"/>
              <a:t>picture of state client lives in, </a:t>
            </a:r>
          </a:p>
          <a:p>
            <a:r>
              <a:rPr lang="en-US" dirty="0" smtClean="0"/>
              <a:t>or something that represents a home.</a:t>
            </a:r>
          </a:p>
          <a:p>
            <a:r>
              <a:rPr lang="en-US" dirty="0" smtClean="0"/>
              <a:t>Fill in address info on line below.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2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315728" y="4900068"/>
            <a:ext cx="2680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Where do you live?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51049" y="9362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5927" y="23346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49525" y="5361733"/>
            <a:ext cx="1247949" cy="828791"/>
          </a:xfrm>
          <a:prstGeom prst="rect">
            <a:avLst/>
          </a:prstGeom>
        </p:spPr>
      </p:pic>
      <p:pic>
        <p:nvPicPr>
          <p:cNvPr id="16" name="Picture 15" descr="liv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512456"/>
            <a:ext cx="4318000" cy="2813240"/>
          </a:xfrm>
          <a:prstGeom prst="rect">
            <a:avLst/>
          </a:prstGeom>
        </p:spPr>
      </p:pic>
      <p:pic>
        <p:nvPicPr>
          <p:cNvPr id="17" name="Picture 16" descr="liv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7474" y="5371260"/>
            <a:ext cx="1257476" cy="819264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0904" y="441325"/>
            <a:ext cx="1285875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2926"/>
            <a:ext cx="8509000" cy="819150"/>
          </a:xfrm>
        </p:spPr>
        <p:txBody>
          <a:bodyPr/>
          <a:lstStyle/>
          <a:p>
            <a:pPr algn="ctr"/>
            <a:r>
              <a:rPr lang="en-US" dirty="0" smtClean="0"/>
              <a:t>Birthday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4633" y="5837079"/>
            <a:ext cx="1285875" cy="857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6216" y="5846604"/>
            <a:ext cx="1276350" cy="847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2566" y="5846605"/>
            <a:ext cx="1285875" cy="847725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1648497" y="1964026"/>
            <a:ext cx="3554568" cy="2768958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5576216" y="1964026"/>
            <a:ext cx="3554568" cy="2768958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2110" y="2840672"/>
            <a:ext cx="1859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Cut/copy and paste birthday month here</a:t>
            </a:r>
          </a:p>
          <a:p>
            <a:r>
              <a:rPr lang="en-US" sz="1200" dirty="0" smtClean="0"/>
              <a:t>Fill in day in next </a:t>
            </a:r>
          </a:p>
          <a:p>
            <a:r>
              <a:rPr lang="en-US" sz="1200" dirty="0"/>
              <a:t>s</a:t>
            </a:r>
            <a:r>
              <a:rPr lang="en-US" sz="1200" dirty="0" smtClean="0"/>
              <a:t>quare. Write birthday on line below.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336510" y="2500779"/>
            <a:ext cx="2457450" cy="16954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88779" y="5322177"/>
            <a:ext cx="7827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birthday is </a:t>
            </a:r>
            <a:r>
              <a:rPr lang="en-US" dirty="0" smtClean="0"/>
              <a:t>_________________________________________________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9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61472" y="4798468"/>
            <a:ext cx="3240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When is your birthday?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1327" y="5376804"/>
            <a:ext cx="1247949" cy="828791"/>
          </a:xfrm>
          <a:prstGeom prst="rect">
            <a:avLst/>
          </a:prstGeom>
        </p:spPr>
      </p:pic>
      <p:pic>
        <p:nvPicPr>
          <p:cNvPr id="14" name="Picture 13" descr="Birthd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6600" y="1377507"/>
            <a:ext cx="4140199" cy="2792227"/>
          </a:xfrm>
          <a:prstGeom prst="rect">
            <a:avLst/>
          </a:prstGeom>
        </p:spPr>
      </p:pic>
      <p:pic>
        <p:nvPicPr>
          <p:cNvPr id="15" name="Picture 14" descr="Birthd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9276" y="5376804"/>
            <a:ext cx="1228897" cy="828791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187325"/>
            <a:ext cx="9398000" cy="1325563"/>
          </a:xfrm>
        </p:spPr>
        <p:txBody>
          <a:bodyPr/>
          <a:lstStyle/>
          <a:p>
            <a:pPr algn="ctr"/>
            <a:r>
              <a:rPr lang="en-US" dirty="0" smtClean="0"/>
              <a:t>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9693" y="388144"/>
            <a:ext cx="1285875" cy="828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65734" y="5027036"/>
            <a:ext cx="3223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am  </a:t>
            </a:r>
            <a:r>
              <a:rPr lang="en-US" dirty="0" smtClean="0"/>
              <a:t>________  </a:t>
            </a:r>
            <a:r>
              <a:rPr lang="en-US" sz="2400" dirty="0" smtClean="0"/>
              <a:t>years old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4920" y="5694763"/>
            <a:ext cx="2554445" cy="8535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49365" y="5719602"/>
            <a:ext cx="1285875" cy="828675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3466562" y="1473681"/>
            <a:ext cx="5263168" cy="355335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9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242034" y="4849268"/>
            <a:ext cx="2472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How old are you?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473249" y="8854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98127" y="22838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3574" y="5310933"/>
            <a:ext cx="1247949" cy="828791"/>
          </a:xfrm>
          <a:prstGeom prst="rect">
            <a:avLst/>
          </a:prstGeom>
        </p:spPr>
      </p:pic>
      <p:pic>
        <p:nvPicPr>
          <p:cNvPr id="16" name="Picture 15" descr="how ol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37200" y="1448947"/>
            <a:ext cx="4292600" cy="2775664"/>
          </a:xfrm>
          <a:prstGeom prst="rect">
            <a:avLst/>
          </a:prstGeom>
        </p:spPr>
      </p:pic>
      <p:pic>
        <p:nvPicPr>
          <p:cNvPr id="17" name="Picture 16" descr="how ol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71523" y="5320460"/>
            <a:ext cx="1267002" cy="819264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School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0994" y="5740762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5170" y="5740762"/>
            <a:ext cx="1276350" cy="84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8779" y="5322177"/>
            <a:ext cx="9875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go to school at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880315" y="1255919"/>
            <a:ext cx="7662930" cy="373538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154" y="2640856"/>
            <a:ext cx="444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school.</a:t>
            </a:r>
          </a:p>
          <a:p>
            <a:r>
              <a:rPr lang="en-US" dirty="0" smtClean="0"/>
              <a:t>Write or type in school name on line below.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1404" y="234254"/>
            <a:ext cx="1285875" cy="847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8718" y="5740762"/>
            <a:ext cx="1285875" cy="8477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15110" y="4773068"/>
            <a:ext cx="3780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Where do you go to school?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00249" y="8092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5127" y="22076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8725" y="5234733"/>
            <a:ext cx="1247949" cy="828791"/>
          </a:xfrm>
          <a:prstGeom prst="rect">
            <a:avLst/>
          </a:prstGeom>
        </p:spPr>
      </p:pic>
      <p:pic>
        <p:nvPicPr>
          <p:cNvPr id="15" name="Picture 14" descr="schoo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6674" y="5225207"/>
            <a:ext cx="1257476" cy="838317"/>
          </a:xfrm>
          <a:prstGeom prst="rect">
            <a:avLst/>
          </a:prstGeom>
        </p:spPr>
      </p:pic>
      <p:pic>
        <p:nvPicPr>
          <p:cNvPr id="18" name="Picture 17" descr="schoo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19662" y="1384241"/>
            <a:ext cx="4210138" cy="2806758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Favorite TV Show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2412" y="5745524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0723" y="5740762"/>
            <a:ext cx="1276350" cy="84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8779" y="5322177"/>
            <a:ext cx="10344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favorite TV show is</a:t>
            </a:r>
            <a:r>
              <a:rPr lang="en-US" dirty="0" smtClean="0"/>
              <a:t>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880315" y="1255919"/>
            <a:ext cx="7662930" cy="373538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154" y="2640856"/>
            <a:ext cx="3604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favorite TV Show.</a:t>
            </a:r>
          </a:p>
          <a:p>
            <a:r>
              <a:rPr lang="en-US" dirty="0" smtClean="0"/>
              <a:t>Fill in name of show on line below.</a:t>
            </a:r>
          </a:p>
        </p:txBody>
      </p:sp>
      <p:pic>
        <p:nvPicPr>
          <p:cNvPr id="12" name="Picture 11" descr="t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86625" y="357131"/>
            <a:ext cx="1247949" cy="809738"/>
          </a:xfrm>
          <a:prstGeom prst="rect">
            <a:avLst/>
          </a:prstGeom>
        </p:spPr>
      </p:pic>
      <p:pic>
        <p:nvPicPr>
          <p:cNvPr id="13" name="Picture 12" descr="t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07025" y="5741931"/>
            <a:ext cx="1247949" cy="80973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582598" y="4798468"/>
            <a:ext cx="4197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What’s your favorite TV show?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6664" y="5260133"/>
            <a:ext cx="1247949" cy="828791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6" name="Picture 15" descr="fave t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64613" y="5260133"/>
            <a:ext cx="1267002" cy="828791"/>
          </a:xfrm>
          <a:prstGeom prst="rect">
            <a:avLst/>
          </a:prstGeom>
        </p:spPr>
      </p:pic>
      <p:pic>
        <p:nvPicPr>
          <p:cNvPr id="17" name="Picture 16" descr="fave t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91098" y="1389004"/>
            <a:ext cx="4316501" cy="282357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Student can either say “how about you?</a:t>
            </a:r>
          </a:p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dirty="0" smtClean="0"/>
              <a:t>Tap “social questions” and toggle back to   “personal”</a:t>
            </a:r>
          </a:p>
          <a:p>
            <a:r>
              <a:rPr lang="en-US" dirty="0" smtClean="0"/>
              <a:t>The student can vary between both options.</a:t>
            </a:r>
          </a:p>
          <a:p>
            <a:r>
              <a:rPr lang="en-US" dirty="0" smtClean="0"/>
              <a:t>One page will be created for “how about you?” which can be used when desired. </a:t>
            </a:r>
          </a:p>
          <a:p>
            <a:r>
              <a:rPr lang="en-US" dirty="0" smtClean="0"/>
              <a:t>The prompt pages will create the sequence based on starting with the Personal page.</a:t>
            </a:r>
          </a:p>
          <a:p>
            <a:pPr lvl="4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701220"/>
            <a:ext cx="1295400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4256" y="2987226"/>
            <a:ext cx="1285875" cy="866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4132" y="2996751"/>
            <a:ext cx="1295400" cy="857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20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29569" y="390525"/>
            <a:ext cx="1266825" cy="83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177800"/>
            <a:ext cx="9169400" cy="1325563"/>
          </a:xfrm>
        </p:spPr>
        <p:txBody>
          <a:bodyPr/>
          <a:lstStyle/>
          <a:p>
            <a:pPr algn="ctr"/>
            <a:r>
              <a:rPr lang="en-US" dirty="0" smtClean="0"/>
              <a:t>I like to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1788779" y="1447006"/>
            <a:ext cx="7662930" cy="3735387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8779" y="5322177"/>
            <a:ext cx="781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like to </a:t>
            </a:r>
            <a:r>
              <a:rPr lang="en-US" dirty="0" smtClean="0"/>
              <a:t>_________________________________________________________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2781837"/>
            <a:ext cx="4436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something client likes to do.</a:t>
            </a:r>
          </a:p>
          <a:p>
            <a:r>
              <a:rPr lang="en-US" dirty="0" smtClean="0"/>
              <a:t>Fill in “like” below.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64720" y="5770963"/>
            <a:ext cx="2554445" cy="8535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9165" y="5783842"/>
            <a:ext cx="1266825" cy="838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97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34841" y="4798468"/>
            <a:ext cx="3293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What do you like to do?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1327" y="5260133"/>
            <a:ext cx="1247949" cy="828791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4" name="Picture 13" descr="like 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9276" y="5279186"/>
            <a:ext cx="1267002" cy="809738"/>
          </a:xfrm>
          <a:prstGeom prst="rect">
            <a:avLst/>
          </a:prstGeom>
        </p:spPr>
      </p:pic>
      <p:pic>
        <p:nvPicPr>
          <p:cNvPr id="15" name="Picture 14" descr="like 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67298" y="1398531"/>
            <a:ext cx="4367301" cy="279113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My pets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4496" y="5707206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1796" y="5707207"/>
            <a:ext cx="1276350" cy="84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8779" y="5322177"/>
            <a:ext cx="8678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have 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675839" y="1127090"/>
            <a:ext cx="8397025" cy="40381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2124" y="2897746"/>
            <a:ext cx="3164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client’s pet (s)</a:t>
            </a:r>
          </a:p>
          <a:p>
            <a:r>
              <a:rPr lang="en-US" dirty="0" smtClean="0"/>
              <a:t>Fill in pet info on line below.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12231" y="234254"/>
            <a:ext cx="1285875" cy="847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69571" y="5707206"/>
            <a:ext cx="1285875" cy="8477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04511" y="4798468"/>
            <a:ext cx="3154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Do you have any pets?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2793" y="5260133"/>
            <a:ext cx="1247949" cy="828791"/>
          </a:xfrm>
          <a:prstGeom prst="rect">
            <a:avLst/>
          </a:prstGeom>
        </p:spPr>
      </p:pic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6" name="Picture 15" descr="pet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81513" y="5260133"/>
            <a:ext cx="1276528" cy="828791"/>
          </a:xfrm>
          <a:prstGeom prst="rect">
            <a:avLst/>
          </a:prstGeom>
        </p:spPr>
      </p:pic>
      <p:pic>
        <p:nvPicPr>
          <p:cNvPr id="17" name="Picture 16" descr="pet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86336" y="1363604"/>
            <a:ext cx="4397464" cy="285507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Birthday month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089" y="1630027"/>
            <a:ext cx="1946987" cy="14047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1851" y="1630027"/>
            <a:ext cx="2147421" cy="13838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9650" y="1630027"/>
            <a:ext cx="2060462" cy="13838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50490" y="1630027"/>
            <a:ext cx="2060113" cy="13838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0981" y="1630027"/>
            <a:ext cx="2179739" cy="140472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4089" y="3312758"/>
            <a:ext cx="2038080" cy="13895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2843" y="3312758"/>
            <a:ext cx="2147422" cy="13895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9649" y="3312757"/>
            <a:ext cx="2115843" cy="138950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10" cstate="print"/>
          <a:srcRect t="-208" r="2698" b="1"/>
          <a:stretch/>
        </p:blipFill>
        <p:spPr>
          <a:xfrm>
            <a:off x="7067745" y="3312757"/>
            <a:ext cx="2042858" cy="138951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9280981" y="3312757"/>
            <a:ext cx="2092070" cy="138950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84089" y="4928183"/>
            <a:ext cx="2038080" cy="139615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43836" y="4922469"/>
            <a:ext cx="2126429" cy="140186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52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Favorite color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2105" y="5073212"/>
            <a:ext cx="5080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favorite color is  </a:t>
            </a:r>
            <a:r>
              <a:rPr lang="en-US" dirty="0" smtClean="0"/>
              <a:t>_________________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905" y="1821377"/>
            <a:ext cx="3848100" cy="2533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747" y="976245"/>
            <a:ext cx="1257300" cy="838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747" y="4361490"/>
            <a:ext cx="1257300" cy="83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830" y="5496287"/>
            <a:ext cx="1266825" cy="8477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2655" y="5496287"/>
            <a:ext cx="1257300" cy="838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7367" y="365125"/>
            <a:ext cx="1257300" cy="838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9509" y="5486762"/>
            <a:ext cx="1304925" cy="838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56809" y="5499688"/>
            <a:ext cx="1257300" cy="8572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4109" y="5538861"/>
            <a:ext cx="1257300" cy="838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80934" y="5528263"/>
            <a:ext cx="1247775" cy="8286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28691" y="5534877"/>
            <a:ext cx="1285875" cy="8096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95534" y="5534877"/>
            <a:ext cx="1276350" cy="8477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481159" y="5538861"/>
            <a:ext cx="1276350" cy="8382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74130" y="365125"/>
            <a:ext cx="1257300" cy="8382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9"/>
          <a:srcRect b="3871"/>
          <a:stretch/>
        </p:blipFill>
        <p:spPr>
          <a:xfrm>
            <a:off x="5852366" y="2152353"/>
            <a:ext cx="2822121" cy="180858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55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290" y="486569"/>
            <a:ext cx="127635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640" y="486569"/>
            <a:ext cx="1257300" cy="847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5990" y="486569"/>
            <a:ext cx="1266825" cy="847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2105" y="5199690"/>
            <a:ext cx="373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have  </a:t>
            </a:r>
            <a:r>
              <a:rPr lang="en-US" dirty="0" smtClean="0"/>
              <a:t>_________________ </a:t>
            </a:r>
            <a:r>
              <a:rPr lang="en-US" sz="2400" dirty="0" smtClean="0"/>
              <a:t>hair.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747" y="1836405"/>
            <a:ext cx="3848100" cy="2533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3747" y="976245"/>
            <a:ext cx="1257300" cy="838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3747" y="4361490"/>
            <a:ext cx="1257300" cy="838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6768" y="1978731"/>
            <a:ext cx="3348506" cy="2248997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8215282" y="2495164"/>
            <a:ext cx="785612" cy="59358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29737" y="5661354"/>
            <a:ext cx="1257300" cy="8286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87037" y="5661353"/>
            <a:ext cx="1266825" cy="82867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66971" y="5660439"/>
            <a:ext cx="1285875" cy="8191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02497" y="5661353"/>
            <a:ext cx="1276350" cy="82867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846" y="5631864"/>
            <a:ext cx="1276350" cy="8477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7320" y="5625789"/>
            <a:ext cx="1257300" cy="8477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3670" y="5625867"/>
            <a:ext cx="1266825" cy="84772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24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409" y="599281"/>
            <a:ext cx="1285875" cy="857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770" y="2426997"/>
            <a:ext cx="1266825" cy="819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1972" y="2426997"/>
            <a:ext cx="1276350" cy="83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871" y="2417472"/>
            <a:ext cx="1266825" cy="8286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5598" y="2436522"/>
            <a:ext cx="1285875" cy="828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8749" y="2417472"/>
            <a:ext cx="1257300" cy="838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23325" y="2426997"/>
            <a:ext cx="1257300" cy="847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3770" y="3568118"/>
            <a:ext cx="1247775" cy="8286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67871" y="3572880"/>
            <a:ext cx="1266825" cy="8191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51972" y="3563355"/>
            <a:ext cx="1266825" cy="8286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64648" y="3563355"/>
            <a:ext cx="1266825" cy="8191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77324" y="3572880"/>
            <a:ext cx="1266825" cy="8191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466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290" y="486569"/>
            <a:ext cx="127635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640" y="486569"/>
            <a:ext cx="1257300" cy="847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5990" y="486569"/>
            <a:ext cx="1266825" cy="847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2105" y="5199690"/>
            <a:ext cx="374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hair is  </a:t>
            </a:r>
            <a:r>
              <a:rPr lang="en-US" dirty="0" smtClean="0"/>
              <a:t>_________________ 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9660" y="1964250"/>
            <a:ext cx="3348506" cy="2248997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3287037" y="2380338"/>
            <a:ext cx="785612" cy="59358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08975" y="5831207"/>
            <a:ext cx="1099015" cy="70011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462" y="5809999"/>
            <a:ext cx="1080344" cy="7175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104" y="5818765"/>
            <a:ext cx="1068197" cy="72022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4760" y="5834128"/>
            <a:ext cx="1083369" cy="7249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446" y="5831207"/>
            <a:ext cx="1099508" cy="7138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0536" y="5831207"/>
            <a:ext cx="1091002" cy="7246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82938" y="5848152"/>
            <a:ext cx="1073409" cy="6969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61952" y="5818855"/>
            <a:ext cx="1068197" cy="7200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30149" y="5841097"/>
            <a:ext cx="1079954" cy="70397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29021" y="5831336"/>
            <a:ext cx="1094929" cy="71373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61814" y="2494654"/>
            <a:ext cx="1915656" cy="128190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75360" y="2501491"/>
            <a:ext cx="1978551" cy="127506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085516" y="3214167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or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805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hair options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2433" y="2399195"/>
            <a:ext cx="1105587" cy="7398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081" y="2399195"/>
            <a:ext cx="1148009" cy="7398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74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initiating the conversation with a ?</a:t>
            </a:r>
            <a:endParaRPr lang="en-US" dirty="0"/>
          </a:p>
        </p:txBody>
      </p:sp>
      <p:pic>
        <p:nvPicPr>
          <p:cNvPr id="4" name="Picture 3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5967" y="2033856"/>
            <a:ext cx="4546399" cy="38782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45271" y="3637880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02571" y="3637880"/>
            <a:ext cx="1276350" cy="847725"/>
          </a:xfrm>
          <a:prstGeom prst="rect">
            <a:avLst/>
          </a:prstGeom>
        </p:spPr>
      </p:pic>
      <p:pic>
        <p:nvPicPr>
          <p:cNvPr id="7" name="Picture 6" descr="Social Question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76082" y="3651393"/>
            <a:ext cx="1247949" cy="8287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24031" y="3655497"/>
            <a:ext cx="1247775" cy="838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76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290" y="486569"/>
            <a:ext cx="127635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640" y="486569"/>
            <a:ext cx="1257300" cy="847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5990" y="486569"/>
            <a:ext cx="1266825" cy="847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2105" y="5199690"/>
            <a:ext cx="374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hair is  </a:t>
            </a:r>
            <a:r>
              <a:rPr lang="en-US" dirty="0" smtClean="0"/>
              <a:t>_________________ 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5978" y="2171797"/>
            <a:ext cx="3348506" cy="2248997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8421156" y="2677130"/>
            <a:ext cx="785612" cy="59358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462" y="5809999"/>
            <a:ext cx="1080344" cy="7175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104" y="5818765"/>
            <a:ext cx="1068197" cy="72022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4760" y="5834128"/>
            <a:ext cx="1083369" cy="7249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446" y="5831207"/>
            <a:ext cx="1099508" cy="7138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0536" y="5831207"/>
            <a:ext cx="1091002" cy="7246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82938" y="5848152"/>
            <a:ext cx="1073409" cy="6969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61952" y="5818855"/>
            <a:ext cx="1068197" cy="7200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21156" y="5839389"/>
            <a:ext cx="1070021" cy="6974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00170" y="5848152"/>
            <a:ext cx="1061028" cy="688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570191" y="5843076"/>
            <a:ext cx="1061028" cy="7127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38744" y="2168536"/>
            <a:ext cx="3352794" cy="225225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43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290" y="486569"/>
            <a:ext cx="127635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640" y="486569"/>
            <a:ext cx="1257300" cy="847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5990" y="486569"/>
            <a:ext cx="1266825" cy="847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2105" y="5199690"/>
            <a:ext cx="374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hair is  </a:t>
            </a:r>
            <a:r>
              <a:rPr lang="en-US" dirty="0" smtClean="0"/>
              <a:t>_________________ 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5978" y="2171797"/>
            <a:ext cx="3348506" cy="2248997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8421156" y="2677130"/>
            <a:ext cx="785612" cy="59358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462" y="5809999"/>
            <a:ext cx="1080344" cy="71754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104" y="5818765"/>
            <a:ext cx="1068197" cy="72022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4760" y="5834128"/>
            <a:ext cx="1083369" cy="7249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446" y="5831207"/>
            <a:ext cx="1099508" cy="7138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0536" y="5831207"/>
            <a:ext cx="1091002" cy="7246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82938" y="5848152"/>
            <a:ext cx="1073409" cy="6969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61952" y="5818855"/>
            <a:ext cx="1068197" cy="7200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21156" y="5839389"/>
            <a:ext cx="1070021" cy="6974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89354" y="5817530"/>
            <a:ext cx="1061028" cy="7100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550381" y="5830746"/>
            <a:ext cx="1059206" cy="7061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72482" y="2171797"/>
            <a:ext cx="3373496" cy="224899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03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Template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4496" y="5707206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1796" y="5707207"/>
            <a:ext cx="1276350" cy="847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8779" y="5322177"/>
            <a:ext cx="8284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675839" y="1127090"/>
            <a:ext cx="8397025" cy="40381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7524" y="2948547"/>
            <a:ext cx="3302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 to fit the topic of sentence strip below.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89325" y="383146"/>
            <a:ext cx="2337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Snip picture of button</a:t>
            </a:r>
          </a:p>
          <a:p>
            <a:r>
              <a:rPr lang="en-US" dirty="0" smtClean="0"/>
              <a:t> and place here.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46325" y="5793346"/>
            <a:ext cx="2337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Snip picture of button</a:t>
            </a:r>
          </a:p>
          <a:p>
            <a:r>
              <a:rPr lang="en-US" dirty="0" smtClean="0"/>
              <a:t> and place here.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211" y="-17775"/>
            <a:ext cx="9144000" cy="1453412"/>
          </a:xfrm>
        </p:spPr>
        <p:txBody>
          <a:bodyPr/>
          <a:lstStyle/>
          <a:p>
            <a:r>
              <a:rPr lang="en-US" dirty="0" smtClean="0">
                <a:latin typeface="Amaranth" panose="02000503050000020004" pitchFamily="2" charset="0"/>
              </a:rPr>
              <a:t>All about me!</a:t>
            </a:r>
            <a:endParaRPr lang="en-US" dirty="0">
              <a:latin typeface="Amaranth" panose="02000503050000020004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2370271" y="1437068"/>
            <a:ext cx="7160653" cy="4675031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4385" y="3284113"/>
            <a:ext cx="2392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client photo here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65126"/>
            <a:ext cx="8737600" cy="832610"/>
          </a:xfrm>
        </p:spPr>
        <p:txBody>
          <a:bodyPr/>
          <a:lstStyle/>
          <a:p>
            <a:pPr algn="ctr"/>
            <a:r>
              <a:rPr lang="en-US" dirty="0" smtClean="0"/>
              <a:t>Name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560" y="152400"/>
            <a:ext cx="129540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414" y="5718891"/>
            <a:ext cx="1257300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36714" y="5718891"/>
            <a:ext cx="1276350" cy="847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80732" y="5741295"/>
            <a:ext cx="1276350" cy="8286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25391" y="5154068"/>
            <a:ext cx="5698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My name is _________________________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2669849" y="11902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4727" y="25886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660713" y="4950868"/>
            <a:ext cx="2701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What’s your name?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752649" y="9870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7527" y="23854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 descr="Social Quest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47720" y="5491780"/>
            <a:ext cx="1247949" cy="828791"/>
          </a:xfrm>
          <a:prstGeom prst="rect">
            <a:avLst/>
          </a:prstGeom>
        </p:spPr>
      </p:pic>
      <p:pic>
        <p:nvPicPr>
          <p:cNvPr id="14" name="Picture 13" descr="Name.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5669" y="5496544"/>
            <a:ext cx="1267002" cy="819264"/>
          </a:xfrm>
          <a:prstGeom prst="rect">
            <a:avLst/>
          </a:prstGeom>
        </p:spPr>
      </p:pic>
      <p:pic>
        <p:nvPicPr>
          <p:cNvPr id="15" name="Picture 14" descr="Name.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19698" y="1619135"/>
            <a:ext cx="4011701" cy="2594031"/>
          </a:xfrm>
          <a:prstGeom prst="rect">
            <a:avLst/>
          </a:prstGeom>
        </p:spPr>
      </p:pic>
      <p:pic>
        <p:nvPicPr>
          <p:cNvPr id="16" name="Picture 15" descr="Question-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you?</a:t>
            </a:r>
            <a:endParaRPr lang="en-US" dirty="0"/>
          </a:p>
        </p:txBody>
      </p:sp>
      <p:pic>
        <p:nvPicPr>
          <p:cNvPr id="4" name="Content Placeholder 3" descr="Question-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7" y="1529411"/>
            <a:ext cx="5100974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2739" y="2481865"/>
            <a:ext cx="3295047" cy="21801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22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Moving between Personal and Social Questions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030" y="2943826"/>
            <a:ext cx="1825501" cy="12031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484" y="2882921"/>
            <a:ext cx="1874809" cy="12640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5166" y="5125792"/>
            <a:ext cx="8023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Tapping between these two will allow student to ask and answer questions.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881" y="6488668"/>
            <a:ext cx="208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42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29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maranth for kids type">
      <a:majorFont>
        <a:latin typeface="Amaranth"/>
        <a:ea typeface=""/>
        <a:cs typeface=""/>
      </a:majorFont>
      <a:minorFont>
        <a:latin typeface="Amarant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631</Words>
  <Application>Microsoft Office PowerPoint</Application>
  <PresentationFormat>Widescreen</PresentationFormat>
  <Paragraphs>133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Amaranth</vt:lpstr>
      <vt:lpstr>Arial</vt:lpstr>
      <vt:lpstr>Office Theme</vt:lpstr>
      <vt:lpstr>All about me…..and you!</vt:lpstr>
      <vt:lpstr>Asking questions</vt:lpstr>
      <vt:lpstr>If initiating the conversation with a ?</vt:lpstr>
      <vt:lpstr>Template</vt:lpstr>
      <vt:lpstr>All about me!</vt:lpstr>
      <vt:lpstr>Name </vt:lpstr>
      <vt:lpstr>PowerPoint Presentation</vt:lpstr>
      <vt:lpstr>How about you?</vt:lpstr>
      <vt:lpstr>Moving between Personal and Social Questions</vt:lpstr>
      <vt:lpstr>Address</vt:lpstr>
      <vt:lpstr>PowerPoint Presentation</vt:lpstr>
      <vt:lpstr>Birthday</vt:lpstr>
      <vt:lpstr>PowerPoint Presentation</vt:lpstr>
      <vt:lpstr>Age</vt:lpstr>
      <vt:lpstr>PowerPoint Presentation</vt:lpstr>
      <vt:lpstr>School</vt:lpstr>
      <vt:lpstr>PowerPoint Presentation</vt:lpstr>
      <vt:lpstr>Favorite TV Show</vt:lpstr>
      <vt:lpstr>PowerPoint Presentation</vt:lpstr>
      <vt:lpstr>I like to</vt:lpstr>
      <vt:lpstr>PowerPoint Presentation</vt:lpstr>
      <vt:lpstr>My pets</vt:lpstr>
      <vt:lpstr>PowerPoint Presentation</vt:lpstr>
      <vt:lpstr>Birthday month</vt:lpstr>
      <vt:lpstr>Favorite color</vt:lpstr>
      <vt:lpstr>Hair</vt:lpstr>
      <vt:lpstr>Colors </vt:lpstr>
      <vt:lpstr>Hair</vt:lpstr>
      <vt:lpstr>Describing hair options</vt:lpstr>
      <vt:lpstr>Hair</vt:lpstr>
      <vt:lpstr>Hair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me!</dc:title>
  <dc:creator>Lisa Timm</dc:creator>
  <cp:lastModifiedBy>Lisa Timm</cp:lastModifiedBy>
  <cp:revision>66</cp:revision>
  <dcterms:created xsi:type="dcterms:W3CDTF">2014-04-18T18:19:27Z</dcterms:created>
  <dcterms:modified xsi:type="dcterms:W3CDTF">2016-03-25T19:03:45Z</dcterms:modified>
</cp:coreProperties>
</file>