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80" r:id="rId4"/>
    <p:sldId id="267" r:id="rId5"/>
    <p:sldId id="256" r:id="rId6"/>
    <p:sldId id="257" r:id="rId7"/>
    <p:sldId id="268" r:id="rId8"/>
    <p:sldId id="278" r:id="rId9"/>
    <p:sldId id="287" r:id="rId10"/>
    <p:sldId id="260" r:id="rId11"/>
    <p:sldId id="269" r:id="rId12"/>
    <p:sldId id="258" r:id="rId13"/>
    <p:sldId id="270" r:id="rId14"/>
    <p:sldId id="259" r:id="rId15"/>
    <p:sldId id="271" r:id="rId16"/>
    <p:sldId id="264" r:id="rId17"/>
    <p:sldId id="272" r:id="rId18"/>
    <p:sldId id="266" r:id="rId19"/>
    <p:sldId id="273" r:id="rId20"/>
    <p:sldId id="261" r:id="rId21"/>
    <p:sldId id="274" r:id="rId22"/>
    <p:sldId id="265" r:id="rId23"/>
    <p:sldId id="275" r:id="rId24"/>
    <p:sldId id="262" r:id="rId25"/>
    <p:sldId id="286" r:id="rId26"/>
    <p:sldId id="281" r:id="rId27"/>
    <p:sldId id="282" r:id="rId28"/>
    <p:sldId id="283" r:id="rId29"/>
    <p:sldId id="26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3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C5C3-1956-48CF-A943-040E7A3D49B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8.png"/><Relationship Id="rId7" Type="http://schemas.openxmlformats.org/officeDocument/2006/relationships/image" Target="../media/image81.png"/><Relationship Id="rId12" Type="http://schemas.openxmlformats.org/officeDocument/2006/relationships/image" Target="../media/image8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7.png"/><Relationship Id="rId5" Type="http://schemas.openxmlformats.org/officeDocument/2006/relationships/image" Target="../media/image77.png"/><Relationship Id="rId10" Type="http://schemas.openxmlformats.org/officeDocument/2006/relationships/image" Target="../media/image86.png"/><Relationship Id="rId4" Type="http://schemas.openxmlformats.org/officeDocument/2006/relationships/image" Target="../media/image79.png"/><Relationship Id="rId9" Type="http://schemas.openxmlformats.org/officeDocument/2006/relationships/image" Target="../media/image8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8.png"/><Relationship Id="rId7" Type="http://schemas.openxmlformats.org/officeDocument/2006/relationships/image" Target="../media/image81.png"/><Relationship Id="rId12" Type="http://schemas.openxmlformats.org/officeDocument/2006/relationships/image" Target="../media/image90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9.png"/><Relationship Id="rId5" Type="http://schemas.openxmlformats.org/officeDocument/2006/relationships/image" Target="../media/image77.png"/><Relationship Id="rId10" Type="http://schemas.openxmlformats.org/officeDocument/2006/relationships/image" Target="../media/image86.png"/><Relationship Id="rId4" Type="http://schemas.openxmlformats.org/officeDocument/2006/relationships/image" Target="../media/image79.png"/><Relationship Id="rId9" Type="http://schemas.openxmlformats.org/officeDocument/2006/relationships/image" Target="../media/image8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me…..and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book is designed to be completed with pictures and sequence options.  </a:t>
            </a:r>
          </a:p>
          <a:p>
            <a:r>
              <a:rPr lang="en-US" dirty="0" smtClean="0"/>
              <a:t>The students can use their social vocabulary to talk about themselves and ask others about themselves.  </a:t>
            </a:r>
          </a:p>
          <a:p>
            <a:r>
              <a:rPr lang="en-US" dirty="0" smtClean="0"/>
              <a:t>The social page was designed to be interactive.</a:t>
            </a:r>
          </a:p>
          <a:p>
            <a:r>
              <a:rPr lang="en-US" dirty="0" smtClean="0"/>
              <a:t>You can change the order of the pages to have the student initiate,  state or respond.  </a:t>
            </a:r>
          </a:p>
          <a:p>
            <a:r>
              <a:rPr lang="en-US" dirty="0" smtClean="0"/>
              <a:t>Feel free to introduce in parts.</a:t>
            </a:r>
          </a:p>
          <a:p>
            <a:r>
              <a:rPr lang="en-US" dirty="0" smtClean="0"/>
              <a:t>A template is included if you would like to add to the story.</a:t>
            </a:r>
          </a:p>
          <a:p>
            <a:r>
              <a:rPr lang="en-US" dirty="0" smtClean="0"/>
              <a:t>Story begins with slide 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64" y="5740245"/>
            <a:ext cx="1475436" cy="1117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023" y="446881"/>
            <a:ext cx="1275277" cy="102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886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live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957589" y="1274495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863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 house, a house, </a:t>
            </a:r>
          </a:p>
          <a:p>
            <a:r>
              <a:rPr lang="en-US" dirty="0" smtClean="0"/>
              <a:t>picture of state client lives in, </a:t>
            </a:r>
          </a:p>
          <a:p>
            <a:r>
              <a:rPr lang="en-US" dirty="0" smtClean="0"/>
              <a:t>or something that represents a home.</a:t>
            </a:r>
          </a:p>
          <a:p>
            <a:r>
              <a:rPr lang="en-US" dirty="0" smtClean="0"/>
              <a:t>Fill in address info on line below.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690" y="5772975"/>
            <a:ext cx="914754" cy="756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036" y="5783842"/>
            <a:ext cx="1767843" cy="7048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6026" y="172357"/>
            <a:ext cx="1020787" cy="8193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8879" y="5796119"/>
            <a:ext cx="862848" cy="6925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9676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15728" y="4900068"/>
            <a:ext cx="268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live?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51049" y="936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5927" y="2334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918" y="5344206"/>
            <a:ext cx="1984136" cy="8146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2363" b="1579"/>
          <a:stretch/>
        </p:blipFill>
        <p:spPr>
          <a:xfrm>
            <a:off x="6389007" y="1557338"/>
            <a:ext cx="3038328" cy="2409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5054" y="5344206"/>
            <a:ext cx="1027397" cy="8082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2926"/>
            <a:ext cx="8509000" cy="819150"/>
          </a:xfrm>
        </p:spPr>
        <p:txBody>
          <a:bodyPr/>
          <a:lstStyle/>
          <a:p>
            <a:pPr algn="ctr"/>
            <a:r>
              <a:rPr lang="en-US" dirty="0" smtClean="0"/>
              <a:t>Birthday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1648497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576216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2110" y="2840672"/>
            <a:ext cx="1859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Cut/copy and paste birthday month here</a:t>
            </a:r>
          </a:p>
          <a:p>
            <a:r>
              <a:rPr lang="en-US" sz="1200" dirty="0" smtClean="0"/>
              <a:t>Fill in day in next 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quare. Write birthday on line below.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36510" y="2500779"/>
            <a:ext cx="2457450" cy="16954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88779" y="5322177"/>
            <a:ext cx="782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birthday is </a:t>
            </a:r>
            <a:r>
              <a:rPr lang="en-US" dirty="0" smtClean="0"/>
              <a:t>_________________________________________________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663" y="5762109"/>
            <a:ext cx="953287" cy="7880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3950" y="5762109"/>
            <a:ext cx="1922077" cy="7663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2602" y="381001"/>
            <a:ext cx="1075998" cy="838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1887" y="5770962"/>
            <a:ext cx="977427" cy="76163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0359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1472" y="4798468"/>
            <a:ext cx="324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When is your birthday?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224" y="5334743"/>
            <a:ext cx="1677133" cy="6886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947" b="1614"/>
          <a:stretch/>
        </p:blipFill>
        <p:spPr>
          <a:xfrm>
            <a:off x="6243224" y="1557337"/>
            <a:ext cx="3093959" cy="24995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0357" y="5334743"/>
            <a:ext cx="846669" cy="68862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87325"/>
            <a:ext cx="9398000" cy="1325563"/>
          </a:xfrm>
        </p:spPr>
        <p:txBody>
          <a:bodyPr/>
          <a:lstStyle/>
          <a:p>
            <a:pPr algn="ctr"/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5734" y="5027036"/>
            <a:ext cx="322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am  </a:t>
            </a:r>
            <a:r>
              <a:rPr lang="en-US" dirty="0" smtClean="0"/>
              <a:t>________  </a:t>
            </a:r>
            <a:r>
              <a:rPr lang="en-US" sz="2400" dirty="0" smtClean="0"/>
              <a:t>years old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466562" y="1473681"/>
            <a:ext cx="5263168" cy="35533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495" y="5640833"/>
            <a:ext cx="819636" cy="6775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131" y="5640833"/>
            <a:ext cx="1686911" cy="6725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2177" y="277464"/>
            <a:ext cx="903138" cy="7345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042" y="5624110"/>
            <a:ext cx="847478" cy="6892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7239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42034" y="4849268"/>
            <a:ext cx="2472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old are you?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473249" y="8854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8127" y="22838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499" y="5341514"/>
            <a:ext cx="1818807" cy="7467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-1" r="2740" b="1959"/>
          <a:stretch/>
        </p:blipFill>
        <p:spPr>
          <a:xfrm>
            <a:off x="6298127" y="1648861"/>
            <a:ext cx="2794358" cy="22534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5305" y="5341513"/>
            <a:ext cx="907781" cy="7262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987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go to school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444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school.</a:t>
            </a:r>
          </a:p>
          <a:p>
            <a:r>
              <a:rPr lang="en-US" dirty="0" smtClean="0"/>
              <a:t>Write or type in school name on line below.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344" y="5774541"/>
            <a:ext cx="819636" cy="6775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320" y="5772976"/>
            <a:ext cx="1644964" cy="655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495" y="185860"/>
            <a:ext cx="1098459" cy="8702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6783" y="5772976"/>
            <a:ext cx="827857" cy="6558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5110" y="4773068"/>
            <a:ext cx="378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go to school?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00249" y="809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127" y="2207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032" y="5271340"/>
            <a:ext cx="1893411" cy="7774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460" b="2750"/>
          <a:stretch/>
        </p:blipFill>
        <p:spPr>
          <a:xfrm>
            <a:off x="6477621" y="1650567"/>
            <a:ext cx="2782289" cy="22774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0443" y="5271340"/>
            <a:ext cx="927896" cy="77742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Favorite TV Show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1034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TV show is</a:t>
            </a:r>
            <a:r>
              <a:rPr lang="en-US" dirty="0" smtClean="0"/>
              <a:t>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360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favorite TV Show.</a:t>
            </a:r>
          </a:p>
          <a:p>
            <a:r>
              <a:rPr lang="en-US" dirty="0" smtClean="0"/>
              <a:t>Fill in name of show on line below.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808" y="5772976"/>
            <a:ext cx="819636" cy="6775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037" y="5783842"/>
            <a:ext cx="1644964" cy="6558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484" y="139967"/>
            <a:ext cx="1089752" cy="877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5794707"/>
            <a:ext cx="814229" cy="6556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82598" y="4798468"/>
            <a:ext cx="419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favorite TV show?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706" y="5370795"/>
            <a:ext cx="1788863" cy="734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0570" y="5370795"/>
            <a:ext cx="856174" cy="7154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53" b="3702"/>
          <a:stretch/>
        </p:blipFill>
        <p:spPr>
          <a:xfrm>
            <a:off x="6260706" y="1557338"/>
            <a:ext cx="2960567" cy="23835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can either say “how about you?</a:t>
            </a:r>
          </a:p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Tap “social questions” and toggle back to   “personal”</a:t>
            </a:r>
          </a:p>
          <a:p>
            <a:r>
              <a:rPr lang="en-US" dirty="0" smtClean="0"/>
              <a:t>The student can vary between both options.</a:t>
            </a:r>
          </a:p>
          <a:p>
            <a:r>
              <a:rPr lang="en-US" dirty="0" smtClean="0"/>
              <a:t>One page will be created for “how about you?” which can be used when desired. </a:t>
            </a:r>
          </a:p>
          <a:p>
            <a:r>
              <a:rPr lang="en-US" dirty="0" smtClean="0"/>
              <a:t>The prompt pages will create the sequence based on starting with the Personal page.</a:t>
            </a:r>
          </a:p>
          <a:p>
            <a:pPr lvl="4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608" y="1822273"/>
            <a:ext cx="936268" cy="759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0651" y="3130102"/>
            <a:ext cx="1815681" cy="7238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656" y="3039415"/>
            <a:ext cx="1838911" cy="7379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9744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77800"/>
            <a:ext cx="9169400" cy="1325563"/>
          </a:xfrm>
        </p:spPr>
        <p:txBody>
          <a:bodyPr/>
          <a:lstStyle/>
          <a:p>
            <a:pPr algn="ctr"/>
            <a:r>
              <a:rPr lang="en-US" dirty="0" smtClean="0"/>
              <a:t>I like to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1788779" y="1447006"/>
            <a:ext cx="7662930" cy="3735387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79" y="5322177"/>
            <a:ext cx="781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like to </a:t>
            </a:r>
            <a:r>
              <a:rPr lang="en-US" dirty="0" smtClean="0"/>
              <a:t>_________________________________________________________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2781837"/>
            <a:ext cx="443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something client likes to do.</a:t>
            </a:r>
          </a:p>
          <a:p>
            <a:r>
              <a:rPr lang="en-US" dirty="0" smtClean="0"/>
              <a:t>Fill in “like” below.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808" y="5772976"/>
            <a:ext cx="819636" cy="6775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037" y="5783842"/>
            <a:ext cx="1644964" cy="655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794708"/>
            <a:ext cx="782421" cy="6449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0151" y="318293"/>
            <a:ext cx="1015825" cy="83736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4293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34841" y="4798468"/>
            <a:ext cx="329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 do you like to do?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235" y="5296741"/>
            <a:ext cx="1769686" cy="7266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1" r="1798" b="1069"/>
          <a:stretch/>
        </p:blipFill>
        <p:spPr>
          <a:xfrm>
            <a:off x="6225006" y="1557337"/>
            <a:ext cx="3047784" cy="23835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2920" y="5296741"/>
            <a:ext cx="935993" cy="7266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My pets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867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164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client’s pet (s)</a:t>
            </a:r>
          </a:p>
          <a:p>
            <a:r>
              <a:rPr lang="en-US" dirty="0" smtClean="0"/>
              <a:t>Fill in pet info on line below.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688" y="5772976"/>
            <a:ext cx="865756" cy="7156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036" y="5783842"/>
            <a:ext cx="1767843" cy="704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5208" y="5772976"/>
            <a:ext cx="884019" cy="7048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5377" y="205662"/>
            <a:ext cx="947599" cy="7555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04511" y="4798468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 you have any pets?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851" y="5315828"/>
            <a:ext cx="1602013" cy="6577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864" y="5319169"/>
            <a:ext cx="804638" cy="6544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3663" b="3663"/>
          <a:stretch/>
        </p:blipFill>
        <p:spPr>
          <a:xfrm>
            <a:off x="6354851" y="1467184"/>
            <a:ext cx="3025660" cy="24608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Birthday month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089" y="1630027"/>
            <a:ext cx="1946987" cy="1404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1851" y="1630027"/>
            <a:ext cx="2147421" cy="1383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9650" y="1630027"/>
            <a:ext cx="2060462" cy="13838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50490" y="1630027"/>
            <a:ext cx="2060113" cy="1383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0981" y="1630027"/>
            <a:ext cx="2179739" cy="14047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089" y="3312758"/>
            <a:ext cx="2038080" cy="1389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2843" y="3312758"/>
            <a:ext cx="2147422" cy="13895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9649" y="3312757"/>
            <a:ext cx="2115843" cy="13895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print"/>
          <a:srcRect t="-208" r="2698" b="1"/>
          <a:stretch/>
        </p:blipFill>
        <p:spPr>
          <a:xfrm>
            <a:off x="7067745" y="3312757"/>
            <a:ext cx="2042858" cy="13895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280981" y="3312757"/>
            <a:ext cx="2092070" cy="1389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4089" y="4928183"/>
            <a:ext cx="2038080" cy="13961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43836" y="4922469"/>
            <a:ext cx="2126429" cy="14018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1168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Favorite color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073212"/>
            <a:ext cx="508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color is  </a:t>
            </a:r>
            <a:r>
              <a:rPr lang="en-US" dirty="0" smtClean="0"/>
              <a:t>_________________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693" y="5466692"/>
            <a:ext cx="921324" cy="7549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705" y="385694"/>
            <a:ext cx="1157893" cy="9445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295" y="5466692"/>
            <a:ext cx="925452" cy="7549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2747" y="5481077"/>
            <a:ext cx="925737" cy="7405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3598" y="385694"/>
            <a:ext cx="1161390" cy="94459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/>
          <a:srcRect r="2409" b="1216"/>
          <a:stretch/>
        </p:blipFill>
        <p:spPr>
          <a:xfrm>
            <a:off x="6472907" y="2118361"/>
            <a:ext cx="2542304" cy="20930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7477" y="5481077"/>
            <a:ext cx="910560" cy="7405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3213" y="5481076"/>
            <a:ext cx="925737" cy="74059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766" y="5481076"/>
            <a:ext cx="925737" cy="7405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0965" y="2332315"/>
            <a:ext cx="2914650" cy="11715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2275" y="5494964"/>
            <a:ext cx="896265" cy="7267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0303" y="3508652"/>
            <a:ext cx="2181225" cy="5810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76273" y="4096166"/>
            <a:ext cx="1438275" cy="6000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7095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3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 </a:t>
            </a:r>
            <a:r>
              <a:rPr lang="en-US" sz="2400" dirty="0" smtClean="0"/>
              <a:t>hair.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6768" y="1978731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215282" y="2495164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9737" y="5661354"/>
            <a:ext cx="1257300" cy="8286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7037" y="5661353"/>
            <a:ext cx="1266825" cy="8286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6971" y="5660439"/>
            <a:ext cx="1285875" cy="8191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2497" y="5661353"/>
            <a:ext cx="1276350" cy="8286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846" y="5631864"/>
            <a:ext cx="1276350" cy="8477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7320" y="5625789"/>
            <a:ext cx="1257300" cy="8477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3670" y="5625867"/>
            <a:ext cx="1266825" cy="847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9438" y="1310328"/>
            <a:ext cx="3723785" cy="270464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6769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409" y="599281"/>
            <a:ext cx="1285875" cy="857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503" y="2262723"/>
            <a:ext cx="887452" cy="7122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954" y="2262723"/>
            <a:ext cx="884627" cy="7122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644" y="2262723"/>
            <a:ext cx="859279" cy="7122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6247" y="2262723"/>
            <a:ext cx="899129" cy="7122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1700" y="2262722"/>
            <a:ext cx="914114" cy="71229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8326" y="2262722"/>
            <a:ext cx="887452" cy="71229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96667" y="2262721"/>
            <a:ext cx="902243" cy="71229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7503" y="3378423"/>
            <a:ext cx="874545" cy="7041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79621" y="3378423"/>
            <a:ext cx="891960" cy="7041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76806" y="3373243"/>
            <a:ext cx="863187" cy="70417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11700" y="3378421"/>
            <a:ext cx="885200" cy="71996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77899" y="3373244"/>
            <a:ext cx="851829" cy="7041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755715" y="3373242"/>
            <a:ext cx="891960" cy="70417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080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814" y="2494654"/>
            <a:ext cx="1915656" cy="12819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5360" y="2501491"/>
            <a:ext cx="1978551" cy="12750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085516" y="3214167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9642" y="365125"/>
            <a:ext cx="1180370" cy="10000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4338" y="5682519"/>
            <a:ext cx="844570" cy="6667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1710" y="5682519"/>
            <a:ext cx="819794" cy="66676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0012" y="404931"/>
            <a:ext cx="1180611" cy="96023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46806" y="5682519"/>
            <a:ext cx="822345" cy="66676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56856" y="404931"/>
            <a:ext cx="1184284" cy="96023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6691" y="5682519"/>
            <a:ext cx="822345" cy="66676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7"/>
          <a:srcRect t="-1" r="3238" b="1650"/>
          <a:stretch/>
        </p:blipFill>
        <p:spPr>
          <a:xfrm>
            <a:off x="1471472" y="1830071"/>
            <a:ext cx="2405069" cy="1982075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3090929" y="2087667"/>
            <a:ext cx="1178222" cy="710616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6599" y="5688926"/>
            <a:ext cx="817647" cy="65626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84246" y="5688925"/>
            <a:ext cx="825994" cy="65626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99341" y="5688924"/>
            <a:ext cx="820338" cy="6562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39030" y="5674234"/>
            <a:ext cx="800823" cy="67096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20247" y="5682519"/>
            <a:ext cx="864847" cy="66267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4528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hair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433" y="2399195"/>
            <a:ext cx="918643" cy="739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386" y="2399194"/>
            <a:ext cx="927280" cy="739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12157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initiating the conversation with a ?</a:t>
            </a:r>
            <a:endParaRPr lang="en-US" dirty="0"/>
          </a:p>
        </p:txBody>
      </p:sp>
      <p:pic>
        <p:nvPicPr>
          <p:cNvPr id="4" name="Picture 3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5967" y="2033856"/>
            <a:ext cx="4546399" cy="38782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2744" y="3637879"/>
            <a:ext cx="978998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7222" y="3623775"/>
            <a:ext cx="1069930" cy="858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r="2457" b="1385"/>
          <a:stretch/>
        </p:blipFill>
        <p:spPr>
          <a:xfrm>
            <a:off x="5977152" y="3637879"/>
            <a:ext cx="2093822" cy="8439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0974" y="3639229"/>
            <a:ext cx="2141769" cy="8368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9220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642" y="365125"/>
            <a:ext cx="1180370" cy="10000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012" y="404931"/>
            <a:ext cx="1180611" cy="96023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6856" y="404931"/>
            <a:ext cx="1184284" cy="96023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/>
          <a:srcRect t="-1" r="3238" b="1650"/>
          <a:stretch/>
        </p:blipFill>
        <p:spPr>
          <a:xfrm>
            <a:off x="6282938" y="2141652"/>
            <a:ext cx="2405069" cy="1982075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7896050" y="2487238"/>
            <a:ext cx="1473607" cy="64545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4338" y="5682519"/>
            <a:ext cx="844570" cy="66676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710" y="5682519"/>
            <a:ext cx="819794" cy="66676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806" y="5682519"/>
            <a:ext cx="822345" cy="66676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691" y="5682519"/>
            <a:ext cx="822345" cy="66676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6599" y="5688926"/>
            <a:ext cx="817647" cy="65626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4246" y="5688925"/>
            <a:ext cx="825994" cy="65626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9341" y="5688924"/>
            <a:ext cx="820338" cy="6562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5335" y="5661354"/>
            <a:ext cx="877593" cy="6838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6056" y="5661353"/>
            <a:ext cx="854800" cy="6838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2955" y="5682519"/>
            <a:ext cx="825627" cy="6626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2"/>
          <a:srcRect r="4139" b="3804"/>
          <a:stretch/>
        </p:blipFill>
        <p:spPr>
          <a:xfrm>
            <a:off x="3832199" y="2168989"/>
            <a:ext cx="2426935" cy="195473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0585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642" y="365125"/>
            <a:ext cx="1180370" cy="10000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012" y="404931"/>
            <a:ext cx="1180611" cy="96023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6856" y="404931"/>
            <a:ext cx="1184284" cy="96023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t="-1" r="3238" b="1650"/>
          <a:stretch/>
        </p:blipFill>
        <p:spPr>
          <a:xfrm>
            <a:off x="6317712" y="2169782"/>
            <a:ext cx="2405069" cy="1982075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7942518" y="2702710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4338" y="5682519"/>
            <a:ext cx="844570" cy="66676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710" y="5682519"/>
            <a:ext cx="819794" cy="66676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806" y="5682519"/>
            <a:ext cx="822345" cy="66676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691" y="5682519"/>
            <a:ext cx="822345" cy="66676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6599" y="5688926"/>
            <a:ext cx="817647" cy="65626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4246" y="5688925"/>
            <a:ext cx="825994" cy="65626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9341" y="5688924"/>
            <a:ext cx="820338" cy="656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5335" y="5661354"/>
            <a:ext cx="877593" cy="6838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8310" y="5661353"/>
            <a:ext cx="843403" cy="6838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26536" y="5661353"/>
            <a:ext cx="866197" cy="68384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2"/>
          <a:srcRect r="3085" b="4143"/>
          <a:stretch/>
        </p:blipFill>
        <p:spPr>
          <a:xfrm>
            <a:off x="3759410" y="2169781"/>
            <a:ext cx="2538360" cy="198207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0780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7524" y="2948547"/>
            <a:ext cx="330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to fit the topic of sentence strip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9325" y="3831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46325" y="57933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808" y="5772976"/>
            <a:ext cx="819636" cy="67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037" y="5783842"/>
            <a:ext cx="1644964" cy="6558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1" y="-17775"/>
            <a:ext cx="9144000" cy="1453412"/>
          </a:xfrm>
        </p:spPr>
        <p:txBody>
          <a:bodyPr/>
          <a:lstStyle/>
          <a:p>
            <a:r>
              <a:rPr lang="en-US" dirty="0" smtClean="0">
                <a:latin typeface="Amaranth" panose="02000503050000020004" pitchFamily="2" charset="0"/>
              </a:rPr>
              <a:t>All about me!</a:t>
            </a:r>
            <a:endParaRPr lang="en-US" dirty="0">
              <a:latin typeface="Amaranth" panose="02000503050000020004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370271" y="1437068"/>
            <a:ext cx="7160653" cy="467503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4385" y="3284113"/>
            <a:ext cx="239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client photo here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188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65126"/>
            <a:ext cx="8737600" cy="832610"/>
          </a:xfrm>
        </p:spPr>
        <p:txBody>
          <a:bodyPr/>
          <a:lstStyle/>
          <a:p>
            <a:pPr algn="ctr"/>
            <a:r>
              <a:rPr lang="en-US" dirty="0" smtClean="0"/>
              <a:t>Name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25391" y="5154068"/>
            <a:ext cx="569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My name is _________________________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2669849" y="1190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727" y="2588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5783842"/>
            <a:ext cx="834785" cy="650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6808" y="5772976"/>
            <a:ext cx="819636" cy="6775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037" y="5783842"/>
            <a:ext cx="1644964" cy="6558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274" y="224689"/>
            <a:ext cx="1023372" cy="7974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60713" y="4950868"/>
            <a:ext cx="270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name?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752649" y="9870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7527" y="23854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6" name="Picture 15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778" y="5449141"/>
            <a:ext cx="1769686" cy="7266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1737" b="-64"/>
          <a:stretch/>
        </p:blipFill>
        <p:spPr>
          <a:xfrm>
            <a:off x="6413299" y="1752459"/>
            <a:ext cx="2898126" cy="23687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2463" y="5449141"/>
            <a:ext cx="905305" cy="72662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  <p:pic>
        <p:nvPicPr>
          <p:cNvPr id="4" name="Content Placeholder 3" descr="Question-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7" y="1529411"/>
            <a:ext cx="5100974" cy="4351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039" y="2647014"/>
            <a:ext cx="2374150" cy="1924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21345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Moving between Personal and Social Questions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15166" y="5125792"/>
            <a:ext cx="80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Tapping between these two will allow student to ask and answer questions.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748" y="2669483"/>
            <a:ext cx="3708000" cy="15224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1388" b="1262"/>
          <a:stretch/>
        </p:blipFill>
        <p:spPr>
          <a:xfrm>
            <a:off x="7026812" y="2669483"/>
            <a:ext cx="3765684" cy="15032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81" y="6488668"/>
            <a:ext cx="187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60</a:t>
            </a:r>
          </a:p>
        </p:txBody>
      </p:sp>
    </p:spTree>
    <p:extLst>
      <p:ext uri="{BB962C8B-B14F-4D97-AF65-F5344CB8AC3E}">
        <p14:creationId xmlns:p14="http://schemas.microsoft.com/office/powerpoint/2010/main" val="1116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maranth for kids type">
      <a:majorFont>
        <a:latin typeface="Amaranth"/>
        <a:ea typeface=""/>
        <a:cs typeface=""/>
      </a:majorFont>
      <a:minorFont>
        <a:latin typeface="Amaran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598</Words>
  <Application>Microsoft Office PowerPoint</Application>
  <PresentationFormat>Widescreen</PresentationFormat>
  <Paragraphs>127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Amaranth</vt:lpstr>
      <vt:lpstr>Arial</vt:lpstr>
      <vt:lpstr>Office Theme</vt:lpstr>
      <vt:lpstr>All about me…..and you!</vt:lpstr>
      <vt:lpstr>Asking questions</vt:lpstr>
      <vt:lpstr>If initiating the conversation with a ?</vt:lpstr>
      <vt:lpstr>Template</vt:lpstr>
      <vt:lpstr>All about me!</vt:lpstr>
      <vt:lpstr>Name </vt:lpstr>
      <vt:lpstr>PowerPoint Presentation</vt:lpstr>
      <vt:lpstr>How about you?</vt:lpstr>
      <vt:lpstr>Moving between Personal and Social Questions</vt:lpstr>
      <vt:lpstr>Address</vt:lpstr>
      <vt:lpstr>PowerPoint Presentation</vt:lpstr>
      <vt:lpstr>Birthday</vt:lpstr>
      <vt:lpstr>PowerPoint Presentation</vt:lpstr>
      <vt:lpstr>Age</vt:lpstr>
      <vt:lpstr>PowerPoint Presentation</vt:lpstr>
      <vt:lpstr>School</vt:lpstr>
      <vt:lpstr>PowerPoint Presentation</vt:lpstr>
      <vt:lpstr>Favorite TV Show</vt:lpstr>
      <vt:lpstr>PowerPoint Presentation</vt:lpstr>
      <vt:lpstr>I like to</vt:lpstr>
      <vt:lpstr>PowerPoint Presentation</vt:lpstr>
      <vt:lpstr>My pets</vt:lpstr>
      <vt:lpstr>PowerPoint Presentation</vt:lpstr>
      <vt:lpstr>Birthday month</vt:lpstr>
      <vt:lpstr>Favorite color</vt:lpstr>
      <vt:lpstr>Hair</vt:lpstr>
      <vt:lpstr>Colors </vt:lpstr>
      <vt:lpstr>Hair</vt:lpstr>
      <vt:lpstr>Describing hair options</vt:lpstr>
      <vt:lpstr>Hair</vt:lpstr>
      <vt:lpstr>Hair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me!</dc:title>
  <dc:creator>Lisa Timm</dc:creator>
  <cp:lastModifiedBy>Lisa Timm</cp:lastModifiedBy>
  <cp:revision>102</cp:revision>
  <dcterms:created xsi:type="dcterms:W3CDTF">2014-04-18T18:19:27Z</dcterms:created>
  <dcterms:modified xsi:type="dcterms:W3CDTF">2016-08-15T16:34:35Z</dcterms:modified>
</cp:coreProperties>
</file>