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</p:sldIdLst>
  <p:sldSz cx="9144000" cy="6858000" type="screen4x3"/>
  <p:notesSz cx="6858000" cy="9144000"/>
  <p:custDataLst>
    <p:tags r:id="rId25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4" d="100"/>
          <a:sy n="64" d="100"/>
        </p:scale>
        <p:origin x="1340" y="3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gs" Target="tags/tag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Relationship Id="rId30" Type="http://schemas.microsoft.com/office/2015/10/relationships/revisionInfo" Target="revisionInfo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nl-BE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nl-B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0DA8BB-0D18-469F-8022-DD923457DE3A}" type="datetimeFigureOut">
              <a:rPr lang="nl-BE" smtClean="0"/>
              <a:t>30/08/2017</a:t>
            </a:fld>
            <a:endParaRPr lang="nl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274F97-0F13-42E5-9A1D-07478243785D}" type="slidenum">
              <a:rPr lang="nl-BE" smtClean="0"/>
              <a:t>‹#›</a:t>
            </a:fld>
            <a:endParaRPr lang="nl-BE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l-B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B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0DA8BB-0D18-469F-8022-DD923457DE3A}" type="datetimeFigureOut">
              <a:rPr lang="nl-BE" smtClean="0"/>
              <a:t>30/08/2017</a:t>
            </a:fld>
            <a:endParaRPr lang="nl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274F97-0F13-42E5-9A1D-07478243785D}" type="slidenum">
              <a:rPr lang="nl-BE" smtClean="0"/>
              <a:t>‹#›</a:t>
            </a:fld>
            <a:endParaRPr lang="nl-BE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nl-B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B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0DA8BB-0D18-469F-8022-DD923457DE3A}" type="datetimeFigureOut">
              <a:rPr lang="nl-BE" smtClean="0"/>
              <a:t>30/08/2017</a:t>
            </a:fld>
            <a:endParaRPr lang="nl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274F97-0F13-42E5-9A1D-07478243785D}" type="slidenum">
              <a:rPr lang="nl-BE" smtClean="0"/>
              <a:t>‹#›</a:t>
            </a:fld>
            <a:endParaRPr lang="nl-BE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l-B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B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0DA8BB-0D18-469F-8022-DD923457DE3A}" type="datetimeFigureOut">
              <a:rPr lang="nl-BE" smtClean="0"/>
              <a:t>30/08/2017</a:t>
            </a:fld>
            <a:endParaRPr lang="nl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274F97-0F13-42E5-9A1D-07478243785D}" type="slidenum">
              <a:rPr lang="nl-BE" smtClean="0"/>
              <a:t>‹#›</a:t>
            </a:fld>
            <a:endParaRPr lang="nl-BE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nl-B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0DA8BB-0D18-469F-8022-DD923457DE3A}" type="datetimeFigureOut">
              <a:rPr lang="nl-BE" smtClean="0"/>
              <a:t>30/08/2017</a:t>
            </a:fld>
            <a:endParaRPr lang="nl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274F97-0F13-42E5-9A1D-07478243785D}" type="slidenum">
              <a:rPr lang="nl-BE" smtClean="0"/>
              <a:t>‹#›</a:t>
            </a:fld>
            <a:endParaRPr lang="nl-BE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l-BE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BE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BE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0DA8BB-0D18-469F-8022-DD923457DE3A}" type="datetimeFigureOut">
              <a:rPr lang="nl-BE" smtClean="0"/>
              <a:t>30/08/2017</a:t>
            </a:fld>
            <a:endParaRPr lang="nl-B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274F97-0F13-42E5-9A1D-07478243785D}" type="slidenum">
              <a:rPr lang="nl-BE" smtClean="0"/>
              <a:t>‹#›</a:t>
            </a:fld>
            <a:endParaRPr lang="nl-BE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nl-B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BE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BE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0DA8BB-0D18-469F-8022-DD923457DE3A}" type="datetimeFigureOut">
              <a:rPr lang="nl-BE" smtClean="0"/>
              <a:t>30/08/2017</a:t>
            </a:fld>
            <a:endParaRPr lang="nl-B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274F97-0F13-42E5-9A1D-07478243785D}" type="slidenum">
              <a:rPr lang="nl-BE" smtClean="0"/>
              <a:t>‹#›</a:t>
            </a:fld>
            <a:endParaRPr lang="nl-BE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l-BE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0DA8BB-0D18-469F-8022-DD923457DE3A}" type="datetimeFigureOut">
              <a:rPr lang="nl-BE" smtClean="0"/>
              <a:t>30/08/2017</a:t>
            </a:fld>
            <a:endParaRPr lang="nl-B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274F97-0F13-42E5-9A1D-07478243785D}" type="slidenum">
              <a:rPr lang="nl-BE" smtClean="0"/>
              <a:t>‹#›</a:t>
            </a:fld>
            <a:endParaRPr lang="nl-BE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0DA8BB-0D18-469F-8022-DD923457DE3A}" type="datetimeFigureOut">
              <a:rPr lang="nl-BE" smtClean="0"/>
              <a:t>30/08/2017</a:t>
            </a:fld>
            <a:endParaRPr lang="nl-B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274F97-0F13-42E5-9A1D-07478243785D}" type="slidenum">
              <a:rPr lang="nl-BE" smtClean="0"/>
              <a:t>‹#›</a:t>
            </a:fld>
            <a:endParaRPr lang="nl-BE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nl-B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B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0DA8BB-0D18-469F-8022-DD923457DE3A}" type="datetimeFigureOut">
              <a:rPr lang="nl-BE" smtClean="0"/>
              <a:t>30/08/2017</a:t>
            </a:fld>
            <a:endParaRPr lang="nl-B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274F97-0F13-42E5-9A1D-07478243785D}" type="slidenum">
              <a:rPr lang="nl-BE" smtClean="0"/>
              <a:t>‹#›</a:t>
            </a:fld>
            <a:endParaRPr lang="nl-BE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nl-BE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B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0DA8BB-0D18-469F-8022-DD923457DE3A}" type="datetimeFigureOut">
              <a:rPr lang="nl-BE" smtClean="0"/>
              <a:t>30/08/2017</a:t>
            </a:fld>
            <a:endParaRPr lang="nl-B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274F97-0F13-42E5-9A1D-07478243785D}" type="slidenum">
              <a:rPr lang="nl-BE" smtClean="0"/>
              <a:t>‹#›</a:t>
            </a:fld>
            <a:endParaRPr lang="nl-BE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nl-B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B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430DBB-9FD5-43E7-88F1-55A569E9525E}" type="datetimeFigureOut">
              <a:rPr lang="nl-BE" smtClean="0"/>
              <a:t>30/08/2017</a:t>
            </a:fld>
            <a:endParaRPr lang="nl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336665-E7E9-4861-9ADF-F11A47CBAD79}" type="slidenum">
              <a:rPr lang="nl-BE" smtClean="0"/>
              <a:t>‹#›</a:t>
            </a:fld>
            <a:endParaRPr lang="nl-B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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-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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-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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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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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B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.xml"/><Relationship Id="rId4" Type="http://schemas.openxmlformats.org/officeDocument/2006/relationships/hyperlink" Target="https://tarheelreader.org/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1.xml"/><Relationship Id="rId4" Type="http://schemas.openxmlformats.org/officeDocument/2006/relationships/image" Target="../media/image1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2.xml"/><Relationship Id="rId4" Type="http://schemas.openxmlformats.org/officeDocument/2006/relationships/image" Target="../media/image2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3.xml"/><Relationship Id="rId4" Type="http://schemas.openxmlformats.org/officeDocument/2006/relationships/image" Target="../media/image2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4.xml"/><Relationship Id="rId4" Type="http://schemas.openxmlformats.org/officeDocument/2006/relationships/image" Target="../media/image2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5.xml"/><Relationship Id="rId4" Type="http://schemas.openxmlformats.org/officeDocument/2006/relationships/image" Target="../media/image2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6.xml"/><Relationship Id="rId4" Type="http://schemas.openxmlformats.org/officeDocument/2006/relationships/image" Target="../media/image29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7.xml"/><Relationship Id="rId4" Type="http://schemas.openxmlformats.org/officeDocument/2006/relationships/image" Target="../media/image31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8.xml"/><Relationship Id="rId4" Type="http://schemas.openxmlformats.org/officeDocument/2006/relationships/image" Target="../media/image3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9.xml"/><Relationship Id="rId4" Type="http://schemas.openxmlformats.org/officeDocument/2006/relationships/image" Target="../media/image35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3.xml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0.xml"/><Relationship Id="rId4" Type="http://schemas.openxmlformats.org/officeDocument/2006/relationships/image" Target="../media/image39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1.xml"/><Relationship Id="rId4" Type="http://schemas.openxmlformats.org/officeDocument/2006/relationships/image" Target="../media/image41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2.xml"/><Relationship Id="rId4" Type="http://schemas.openxmlformats.org/officeDocument/2006/relationships/image" Target="../media/image43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3.xml"/><Relationship Id="rId4" Type="http://schemas.openxmlformats.org/officeDocument/2006/relationships/image" Target="../media/image4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4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5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6.xml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7.xml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8.xml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9.xml"/><Relationship Id="rId4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0.xml"/><Relationship Id="rId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title picture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90750" y="2500313"/>
            <a:ext cx="4762500" cy="3571875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0" y="190500"/>
            <a:ext cx="91440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indent="0" algn="ctr" fontAlgn="base"/>
            <a:r>
              <a:rPr sz="2800" b="1" i="0" u="none" strike="noStrike" dirty="0">
                <a:solidFill>
                  <a:srgbClr val="000000"/>
                </a:solidFill>
                <a:latin typeface="Calibri"/>
              </a:rPr>
              <a:t>Opposites</a:t>
            </a:r>
            <a:endParaRPr lang="en-US" sz="2800" b="1" i="0" u="none" strike="noStrike" dirty="0">
              <a:solidFill>
                <a:srgbClr val="000000"/>
              </a:solidFill>
              <a:latin typeface="Calibri"/>
            </a:endParaRPr>
          </a:p>
          <a:p>
            <a:pPr lvl="0" indent="0" algn="ctr" fontAlgn="base"/>
            <a:r>
              <a:rPr lang="en-US" dirty="0"/>
              <a:t>Original story found on </a:t>
            </a:r>
            <a:r>
              <a:rPr lang="en-US" dirty="0" err="1"/>
              <a:t>Tarheel</a:t>
            </a:r>
            <a:r>
              <a:rPr lang="en-US" dirty="0"/>
              <a:t> Reader </a:t>
            </a:r>
            <a:r>
              <a:rPr lang="en-US" dirty="0">
                <a:hlinkClick r:id="rId4"/>
              </a:rPr>
              <a:t>https://tarheelreader.org/</a:t>
            </a:r>
            <a:br>
              <a:rPr dirty="0"/>
            </a:br>
            <a:r>
              <a:rPr lang="en-US" sz="2000" b="1" dirty="0">
                <a:latin typeface="+mj-lt"/>
              </a:rPr>
              <a:t>  By </a:t>
            </a:r>
            <a:r>
              <a:rPr sz="2000" b="1" i="0" u="none" strike="noStrike" dirty="0" err="1">
                <a:solidFill>
                  <a:srgbClr val="000000"/>
                </a:solidFill>
                <a:latin typeface="+mj-lt"/>
              </a:rPr>
              <a:t>ayumama</a:t>
            </a:r>
            <a:endParaRPr lang="en-US" sz="2000" b="1" i="0" u="none" strike="noStrike" dirty="0">
              <a:solidFill>
                <a:srgbClr val="000000"/>
              </a:solidFill>
              <a:latin typeface="+mj-lt"/>
            </a:endParaRPr>
          </a:p>
          <a:p>
            <a:pPr lvl="0" indent="0" algn="ctr" fontAlgn="base"/>
            <a:r>
              <a:rPr lang="en-US" sz="2200" b="1" dirty="0">
                <a:solidFill>
                  <a:srgbClr val="000000"/>
                </a:solidFill>
                <a:latin typeface="Calibri"/>
              </a:rPr>
              <a:t>Modified by Meghan Conover</a:t>
            </a:r>
            <a:endParaRPr sz="2200" b="1" i="0" u="none" strike="noStrike" dirty="0">
              <a:solidFill>
                <a:srgbClr val="000000"/>
              </a:solidFill>
              <a:latin typeface="Calibri"/>
            </a:endParaRPr>
          </a:p>
        </p:txBody>
      </p:sp>
    </p:spTree>
    <p:custDataLst>
      <p:tags r:id="rId1"/>
    </p:custData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86088" y="95250"/>
            <a:ext cx="3171825" cy="47625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0" y="4857750"/>
            <a:ext cx="9144000" cy="9525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indent="0" algn="ctr" fontAlgn="base"/>
            <a:r>
              <a:rPr sz="3000" b="1" i="0" u="none" strike="noStrike" dirty="0">
                <a:solidFill>
                  <a:srgbClr val="000000"/>
                </a:solidFill>
                <a:latin typeface="Calibri"/>
              </a:rPr>
              <a:t>cold</a:t>
            </a: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5410200"/>
            <a:ext cx="2412125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90750" y="690563"/>
            <a:ext cx="4762500" cy="3571875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0" y="4326699"/>
            <a:ext cx="9144000" cy="9525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indent="0" algn="ctr" fontAlgn="base"/>
            <a:r>
              <a:rPr sz="3000" b="1" i="0" u="none" strike="noStrike" dirty="0">
                <a:solidFill>
                  <a:srgbClr val="000000"/>
                </a:solidFill>
                <a:latin typeface="Calibri"/>
              </a:rPr>
              <a:t>hot</a:t>
            </a: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0" y="5279197"/>
            <a:ext cx="2362200" cy="12685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90750" y="895350"/>
            <a:ext cx="4762500" cy="31623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0" y="4191000"/>
            <a:ext cx="9144000" cy="9525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indent="0" algn="ctr" fontAlgn="base"/>
            <a:r>
              <a:rPr sz="3000" b="1" i="0" u="none" strike="noStrike" dirty="0">
                <a:solidFill>
                  <a:srgbClr val="000000"/>
                </a:solidFill>
                <a:latin typeface="Calibri"/>
              </a:rPr>
              <a:t>hard</a:t>
            </a: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9527" y="5227356"/>
            <a:ext cx="2564946" cy="13299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90750" y="890588"/>
            <a:ext cx="4762500" cy="3171825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-76200" y="4286250"/>
            <a:ext cx="9144000" cy="9525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indent="0" algn="ctr" fontAlgn="base"/>
            <a:r>
              <a:rPr sz="3000" b="1" i="0" u="none" strike="noStrike">
                <a:solidFill>
                  <a:srgbClr val="000000"/>
                </a:solidFill>
                <a:latin typeface="Calibri"/>
              </a:rPr>
              <a:t>soft</a:t>
            </a:r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83355" y="5170210"/>
            <a:ext cx="2624890" cy="13853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90750" y="881063"/>
            <a:ext cx="4762500" cy="3190875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0" y="4071938"/>
            <a:ext cx="9144000" cy="9525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indent="0" algn="ctr" fontAlgn="base"/>
            <a:r>
              <a:rPr sz="3000" b="1" i="0" u="none" strike="noStrike" dirty="0">
                <a:solidFill>
                  <a:srgbClr val="000000"/>
                </a:solidFill>
                <a:latin typeface="Calibri"/>
              </a:rPr>
              <a:t>out</a:t>
            </a:r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0" y="5144022"/>
            <a:ext cx="2667000" cy="1370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19350" y="95250"/>
            <a:ext cx="4305300" cy="47625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0" y="4762500"/>
            <a:ext cx="9144000" cy="9525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indent="0" algn="ctr" fontAlgn="base"/>
            <a:r>
              <a:rPr sz="3000" b="1" i="0" u="none" strike="noStrike">
                <a:solidFill>
                  <a:srgbClr val="000000"/>
                </a:solidFill>
                <a:latin typeface="Calibri"/>
              </a:rPr>
              <a:t>in</a:t>
            </a:r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4700" y="5410200"/>
            <a:ext cx="2514600" cy="12925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90750" y="571500"/>
            <a:ext cx="4762500" cy="38100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-22964" y="4495800"/>
            <a:ext cx="9144000" cy="9525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indent="0" algn="ctr" fontAlgn="base"/>
            <a:r>
              <a:rPr sz="3000" b="1" i="0" u="none" strike="noStrike" dirty="0">
                <a:solidFill>
                  <a:srgbClr val="000000"/>
                </a:solidFill>
                <a:latin typeface="Calibri"/>
              </a:rPr>
              <a:t>full</a:t>
            </a:r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0039" y="5257800"/>
            <a:ext cx="2437994" cy="12759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90750" y="895350"/>
            <a:ext cx="4762500" cy="31623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0" y="4073047"/>
            <a:ext cx="9144000" cy="9525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indent="0" algn="ctr" fontAlgn="base"/>
            <a:r>
              <a:rPr sz="3000" b="1" i="0" u="none" strike="noStrike" dirty="0">
                <a:solidFill>
                  <a:srgbClr val="000000"/>
                </a:solidFill>
                <a:latin typeface="Calibri"/>
              </a:rPr>
              <a:t>empty</a:t>
            </a:r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3418" y="5204483"/>
            <a:ext cx="2697164" cy="14249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90750" y="690563"/>
            <a:ext cx="4762500" cy="3571875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0" y="4262438"/>
            <a:ext cx="9144000" cy="9525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indent="0" algn="ctr" fontAlgn="base"/>
            <a:r>
              <a:rPr sz="3000" b="1" i="0" u="none" strike="noStrike">
                <a:solidFill>
                  <a:srgbClr val="000000"/>
                </a:solidFill>
                <a:latin typeface="Calibri"/>
              </a:rPr>
              <a:t>old</a:t>
            </a:r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3116" y="5191593"/>
            <a:ext cx="2757768" cy="14810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90750" y="690563"/>
            <a:ext cx="4762500" cy="3571875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0" y="4289121"/>
            <a:ext cx="9144000" cy="9525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indent="0" algn="ctr" fontAlgn="base"/>
            <a:r>
              <a:rPr sz="3000" b="1" i="0" u="none" strike="noStrike" dirty="0">
                <a:solidFill>
                  <a:srgbClr val="000000"/>
                </a:solidFill>
                <a:latin typeface="Calibri"/>
              </a:rPr>
              <a:t>new</a:t>
            </a:r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200" y="5241621"/>
            <a:ext cx="2591914" cy="13919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90750" y="890588"/>
            <a:ext cx="4762500" cy="3171825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7745" y="4455090"/>
            <a:ext cx="9144000" cy="9525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indent="0" algn="ctr" fontAlgn="base"/>
            <a:r>
              <a:rPr sz="3000" b="1" i="0" u="none" strike="noStrike" dirty="0">
                <a:solidFill>
                  <a:srgbClr val="000000"/>
                </a:solidFill>
                <a:latin typeface="Calibri"/>
              </a:rPr>
              <a:t>big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82280" y="5308010"/>
            <a:ext cx="2214929" cy="11689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90750" y="985838"/>
            <a:ext cx="4762500" cy="2981325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0" y="4020138"/>
            <a:ext cx="9144000" cy="9525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indent="0" algn="ctr" fontAlgn="base"/>
            <a:r>
              <a:rPr sz="3000" b="1" i="0" u="none" strike="noStrike" dirty="0">
                <a:solidFill>
                  <a:srgbClr val="000000"/>
                </a:solidFill>
                <a:latin typeface="Calibri"/>
              </a:rPr>
              <a:t>wet</a:t>
            </a:r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0058" y="4972638"/>
            <a:ext cx="3003884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86063" y="95250"/>
            <a:ext cx="3571875" cy="47625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0" y="4762500"/>
            <a:ext cx="9144000" cy="9525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indent="0" algn="ctr" fontAlgn="base"/>
            <a:r>
              <a:rPr sz="3000" b="1" i="0" u="none" strike="noStrike">
                <a:solidFill>
                  <a:srgbClr val="000000"/>
                </a:solidFill>
                <a:latin typeface="Calibri"/>
              </a:rPr>
              <a:t>dry</a:t>
            </a:r>
          </a:p>
        </p:txBody>
      </p:sp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0" y="5386514"/>
            <a:ext cx="2667000" cy="13946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76513" y="95250"/>
            <a:ext cx="3990975" cy="47625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0" y="4790423"/>
            <a:ext cx="9144000" cy="9525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indent="0" algn="ctr" fontAlgn="base"/>
            <a:r>
              <a:rPr sz="3000" b="1" i="0" u="none" strike="noStrike" dirty="0">
                <a:solidFill>
                  <a:srgbClr val="000000"/>
                </a:solidFill>
                <a:latin typeface="Calibri"/>
              </a:rPr>
              <a:t>happy</a:t>
            </a:r>
          </a:p>
        </p:txBody>
      </p:sp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3172" y="5334000"/>
            <a:ext cx="2537656" cy="13518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90750" y="885825"/>
            <a:ext cx="4762500" cy="318135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-20877" y="4120150"/>
            <a:ext cx="9144000" cy="9525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indent="0" algn="ctr" fontAlgn="base"/>
            <a:r>
              <a:rPr sz="3000" b="1" i="0" u="none" strike="noStrike">
                <a:solidFill>
                  <a:srgbClr val="000000"/>
                </a:solidFill>
                <a:latin typeface="Calibri"/>
              </a:rPr>
              <a:t>sad</a:t>
            </a:r>
          </a:p>
        </p:txBody>
      </p:sp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5072650"/>
            <a:ext cx="2727329" cy="1480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90750" y="890588"/>
            <a:ext cx="4762500" cy="3171825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0" y="4762500"/>
            <a:ext cx="9144000" cy="9525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indent="0" algn="ctr" fontAlgn="base"/>
            <a:r>
              <a:rPr sz="3000" b="1" i="0" u="none" strike="noStrike" dirty="0">
                <a:solidFill>
                  <a:srgbClr val="000000"/>
                </a:solidFill>
                <a:latin typeface="Calibri"/>
              </a:rPr>
              <a:t>small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2009" y="5682641"/>
            <a:ext cx="2019981" cy="10571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90750" y="890588"/>
            <a:ext cx="4762500" cy="3171825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0" y="4572000"/>
            <a:ext cx="9144000" cy="9525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indent="0" algn="ctr" fontAlgn="base"/>
            <a:r>
              <a:rPr sz="3000" b="1" i="0" u="none" strike="noStrike" dirty="0">
                <a:solidFill>
                  <a:srgbClr val="000000"/>
                </a:solidFill>
                <a:latin typeface="Calibri"/>
              </a:rPr>
              <a:t>long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3300" y="5551465"/>
            <a:ext cx="20574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90750" y="690563"/>
            <a:ext cx="4762500" cy="3571875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0" y="4495800"/>
            <a:ext cx="9144000" cy="9525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indent="0" algn="ctr" fontAlgn="base"/>
            <a:r>
              <a:rPr sz="3000" b="1" i="0" u="none" strike="noStrike" dirty="0">
                <a:solidFill>
                  <a:srgbClr val="000000"/>
                </a:solidFill>
                <a:latin typeface="Calibri"/>
              </a:rPr>
              <a:t>short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4900" y="5360199"/>
            <a:ext cx="2294200" cy="12650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90750" y="690563"/>
            <a:ext cx="4762500" cy="3571875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29227" y="4762500"/>
            <a:ext cx="9144000" cy="9525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indent="0" algn="ctr" fontAlgn="base"/>
            <a:r>
              <a:rPr sz="3000" b="1" i="0" u="none" strike="noStrike" dirty="0">
                <a:solidFill>
                  <a:srgbClr val="000000"/>
                </a:solidFill>
                <a:latin typeface="Calibri"/>
              </a:rPr>
              <a:t>sunny</a:t>
            </a:r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38286" y="5410200"/>
            <a:ext cx="2067427" cy="11223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90750" y="109538"/>
            <a:ext cx="4762500" cy="4733925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0" y="4883912"/>
            <a:ext cx="9144000" cy="9525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indent="0" algn="ctr" fontAlgn="base"/>
            <a:r>
              <a:rPr sz="3000" b="1" i="0" u="none" strike="noStrike" dirty="0">
                <a:solidFill>
                  <a:srgbClr val="000000"/>
                </a:solidFill>
                <a:latin typeface="Calibri"/>
              </a:rPr>
              <a:t>rainy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3300" y="5585841"/>
            <a:ext cx="2057400" cy="1085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90750" y="623888"/>
            <a:ext cx="4762500" cy="3705225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0" y="4572000"/>
            <a:ext cx="9144000" cy="9525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indent="0" algn="ctr" fontAlgn="base"/>
            <a:r>
              <a:rPr sz="3000" b="1" i="0" u="none" strike="noStrike" dirty="0">
                <a:solidFill>
                  <a:srgbClr val="000000"/>
                </a:solidFill>
                <a:latin typeface="Calibri"/>
              </a:rPr>
              <a:t>night</a:t>
            </a: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9002" y="5468161"/>
            <a:ext cx="2245995" cy="11951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90750" y="885825"/>
            <a:ext cx="4762500" cy="318135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-18789" y="4326699"/>
            <a:ext cx="9144000" cy="9525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indent="0" algn="ctr" fontAlgn="base"/>
            <a:r>
              <a:rPr sz="3000" b="1" i="0" u="none" strike="noStrike" dirty="0">
                <a:solidFill>
                  <a:srgbClr val="000000"/>
                </a:solidFill>
                <a:latin typeface="Calibri"/>
              </a:rPr>
              <a:t>day</a:t>
            </a: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8560" y="5279199"/>
            <a:ext cx="2329302" cy="1218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  <p:tag name="ARTICULATE_SLIDE_COUNT" val="23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?? ?????"/>
        <a:font script="Hang" typeface="?? ??"/>
        <a:font script="Hans" typeface="??"/>
        <a:font script="Hant" typeface="????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?? ?????"/>
        <a:font script="Hang" typeface="?? ??"/>
        <a:font script="Hans" typeface="??"/>
        <a:font script="Hant" typeface="????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1089</TotalTime>
  <Words>35</Words>
  <Application>Microsoft Office PowerPoint</Application>
  <PresentationFormat>On-screen Show (4:3)</PresentationFormat>
  <Paragraphs>25</Paragraphs>
  <Slides>23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6" baseType="lpstr">
      <vt:lpstr>Arial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 Corporation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Opposites</dc:title>
  <dc:subject>Downloaded book from Tar Heel Reader</dc:subject>
  <dc:creator>ayumama</dc:creator>
  <cp:keywords>opposites</cp:keywords>
  <dc:description>May not be sold.</dc:description>
  <cp:lastModifiedBy>Lisa Timm M.S., CCC-SLP</cp:lastModifiedBy>
  <cp:revision>9</cp:revision>
  <dcterms:created xsi:type="dcterms:W3CDTF">2015-05-27T02:54:29Z</dcterms:created>
  <dcterms:modified xsi:type="dcterms:W3CDTF">2017-08-30T22:12:37Z</dcterms:modified>
  <cp:category>Peop</cp:category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rticulateGUID">
    <vt:lpwstr>9828E29E-93CC-44EB-B580-F3AE024F1DFF</vt:lpwstr>
  </property>
  <property fmtid="{D5CDD505-2E9C-101B-9397-08002B2CF9AE}" pid="3" name="ArticulatePath">
    <vt:lpwstr>opposites-12</vt:lpwstr>
  </property>
</Properties>
</file>