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6" r:id="rId8"/>
    <p:sldId id="267" r:id="rId9"/>
    <p:sldId id="270" r:id="rId10"/>
    <p:sldId id="273" r:id="rId11"/>
    <p:sldId id="277" r:id="rId12"/>
    <p:sldId id="281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23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37" y="1550406"/>
            <a:ext cx="4762500" cy="3181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05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800" b="1" i="0" u="none" strike="noStrike" dirty="0">
                <a:solidFill>
                  <a:srgbClr val="000000"/>
                </a:solidFill>
                <a:latin typeface="Calibri"/>
              </a:rPr>
              <a:t>Going on a Picnic</a:t>
            </a:r>
            <a:r>
              <a:rPr dirty="0"/>
              <a:t/>
            </a:r>
            <a:br>
              <a:rPr dirty="0"/>
            </a:br>
            <a:r>
              <a:rPr lang="en-US" sz="2200" b="1" dirty="0" smtClean="0"/>
              <a:t>By:</a:t>
            </a:r>
            <a:r>
              <a:rPr lang="en-US" b="1" dirty="0" smtClean="0"/>
              <a:t> </a:t>
            </a:r>
            <a:r>
              <a:rPr sz="2200" b="1" i="0" u="none" strike="noStrike" dirty="0" smtClean="0">
                <a:solidFill>
                  <a:srgbClr val="000000"/>
                </a:solidFill>
              </a:rPr>
              <a:t>soldiersmom</a:t>
            </a:r>
            <a:endParaRPr lang="en-US" sz="2200" b="1" i="0" u="none" strike="noStrike" dirty="0" smtClean="0">
              <a:solidFill>
                <a:srgbClr val="000000"/>
              </a:solidFill>
            </a:endParaRPr>
          </a:p>
          <a:p>
            <a:pPr lvl="0" indent="0" algn="ctr" fontAlgn="base"/>
            <a:r>
              <a:rPr lang="en-US" sz="1600" b="1" dirty="0" smtClean="0">
                <a:solidFill>
                  <a:srgbClr val="000000"/>
                </a:solidFill>
                <a:latin typeface="Calibri"/>
              </a:rPr>
              <a:t>*modified for workshop</a:t>
            </a:r>
            <a:endParaRPr sz="1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09625"/>
            <a:ext cx="4762500" cy="3333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60151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Maybe you want a burger.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95250"/>
            <a:ext cx="3571875" cy="4131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1000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lang="en-US" sz="3000" b="1" dirty="0">
                <a:solidFill>
                  <a:srgbClr val="000000"/>
                </a:solidFill>
              </a:rPr>
              <a:t>We want ice cream!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95250"/>
            <a:ext cx="3181350" cy="4214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10006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Stop and smell the flowers.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197688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Enjoy the day!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95250"/>
            <a:ext cx="3181350" cy="431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34934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We will spend some time with good friends.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95250"/>
            <a:ext cx="3571875" cy="419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468364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We'll pack a lunch.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3" y="95250"/>
            <a:ext cx="4029075" cy="4173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80972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Meet at the park.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81063"/>
            <a:ext cx="4762500" cy="3190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80972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What might we need to buy at the store to eat?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3756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093581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Fruit sounds good.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49236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010296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How about some vegetables and dip?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419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47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lang="en-US" sz="3000" b="1" dirty="0" smtClean="0">
                <a:solidFill>
                  <a:srgbClr val="000000"/>
                </a:solidFill>
                <a:latin typeface="Calibri"/>
              </a:rPr>
              <a:t>What else sounds good</a:t>
            </a:r>
            <a:r>
              <a:rPr lang="en-US" sz="3000" b="1" dirty="0">
                <a:solidFill>
                  <a:srgbClr val="000000"/>
                </a:solidFill>
                <a:latin typeface="Calibri"/>
              </a:rPr>
              <a:t>?</a:t>
            </a:r>
            <a:endParaRPr sz="30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428625"/>
            <a:ext cx="4762500" cy="4095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55755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How about a couple of hot dogs?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80</Words>
  <Application>Microsoft Macintosh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on a Picnic</dc:title>
  <dc:subject>Downloaded book from Tar Heel Reader</dc:subject>
  <dc:creator>soldiersmom</dc:creator>
  <cp:keywords>food, picnic, sports</cp:keywords>
  <dc:description>May not be sold.</dc:description>
  <cp:lastModifiedBy>Melissa Malani</cp:lastModifiedBy>
  <cp:revision>6</cp:revision>
  <dcterms:created xsi:type="dcterms:W3CDTF">2015-12-07T17:13:28Z</dcterms:created>
  <dcterms:modified xsi:type="dcterms:W3CDTF">2015-12-30T04:04:23Z</dcterms:modified>
  <cp:category>Food, Recr</cp:category>
</cp:coreProperties>
</file>