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12/30/15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695575"/>
            <a:ext cx="4762500" cy="3181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 dirty="0">
                <a:solidFill>
                  <a:srgbClr val="000000"/>
                </a:solidFill>
                <a:latin typeface="Calibri"/>
              </a:rPr>
              <a:t>A Day at the Beach</a:t>
            </a:r>
            <a:r>
              <a:rPr dirty="0"/>
              <a:t/>
            </a:r>
            <a:br>
              <a:rPr dirty="0"/>
            </a:br>
            <a:r>
              <a:rPr sz="2200" b="1" i="0" u="none" strike="noStrike" dirty="0" smtClean="0">
                <a:solidFill>
                  <a:srgbClr val="000000"/>
                </a:solidFill>
                <a:latin typeface="Calibri"/>
              </a:rPr>
              <a:t>kmonacella</a:t>
            </a:r>
            <a:endParaRPr lang="en-US" sz="22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lvl="0" indent="0" algn="ctr" fontAlgn="base"/>
            <a:r>
              <a:rPr lang="en-US" b="1" dirty="0" smtClean="0">
                <a:solidFill>
                  <a:srgbClr val="000000"/>
                </a:solidFill>
                <a:latin typeface="Calibri"/>
              </a:rPr>
              <a:t>*modified for workshop</a:t>
            </a:r>
            <a:endParaRPr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924985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There is so much to explore at the beach!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5825"/>
            <a:ext cx="4762500" cy="3181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446868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A Day at the Beach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969809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At the beach, there is sand and water.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87103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You can play in the sand with sand toys!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900113"/>
            <a:ext cx="4762500" cy="31527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222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Have you ever built a sand castle?  Wow!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76213"/>
            <a:ext cx="4762500" cy="40371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87103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At the beach, you can look for seashells!  This one is very pretty.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38175"/>
            <a:ext cx="4762500" cy="3676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47675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You might even find a starfish!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52488"/>
            <a:ext cx="4762500" cy="32480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12397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Maybe you will see a crab on the beach!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5825"/>
            <a:ext cx="4762500" cy="3181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14804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At the beach, you can play with a beach ball.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Macintosh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at the Beach</dc:title>
  <dc:subject>Downloaded book from Tar Heel Reader</dc:subject>
  <dc:creator>kmonacella</dc:creator>
  <cp:keywords>beach, sand, water</cp:keywords>
  <dc:description>May not be sold.</dc:description>
  <cp:lastModifiedBy>Melissa Malani</cp:lastModifiedBy>
  <cp:revision>2</cp:revision>
  <dcterms:created xsi:type="dcterms:W3CDTF">2015-12-07T17:51:07Z</dcterms:created>
  <dcterms:modified xsi:type="dcterms:W3CDTF">2015-12-30T18:57:05Z</dcterms:modified>
  <cp:category>Anim, Peop</cp:category>
</cp:coreProperties>
</file>